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7" r:id="rId2"/>
    <p:sldId id="258" r:id="rId3"/>
    <p:sldId id="263" r:id="rId4"/>
    <p:sldId id="259" r:id="rId5"/>
    <p:sldId id="262" r:id="rId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79722" autoAdjust="0"/>
  </p:normalViewPr>
  <p:slideViewPr>
    <p:cSldViewPr snapToGrid="0">
      <p:cViewPr varScale="1">
        <p:scale>
          <a:sx n="74" d="100"/>
          <a:sy n="74" d="100"/>
        </p:scale>
        <p:origin x="994"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E54C0DF-D145-4364-8DF1-793870CAACC0}"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B6D548D4-D080-4AAB-ABD9-B1EB7AF6E1B0}">
      <dgm:prSet/>
      <dgm:spPr/>
      <dgm:t>
        <a:bodyPr/>
        <a:lstStyle/>
        <a:p>
          <a:r>
            <a:rPr lang="en-US" dirty="0" smtClean="0"/>
            <a:t>Jennifer </a:t>
          </a:r>
          <a:r>
            <a:rPr lang="en-US" dirty="0" smtClean="0"/>
            <a:t>Horney, MPH &amp; PhD in Epidemiology</a:t>
          </a:r>
          <a:endParaRPr lang="en-US" dirty="0" smtClean="0"/>
        </a:p>
        <a:p>
          <a:r>
            <a:rPr lang="en-US" dirty="0" smtClean="0"/>
            <a:t>Director, Epidemiology Program</a:t>
          </a:r>
        </a:p>
      </dgm:t>
    </dgm:pt>
    <dgm:pt modelId="{B7A7CD0B-D24C-46A1-8868-24CC3A15746C}" type="parTrans" cxnId="{D1D7312C-9140-44B5-9603-D5448F2D8A41}">
      <dgm:prSet/>
      <dgm:spPr/>
      <dgm:t>
        <a:bodyPr/>
        <a:lstStyle/>
        <a:p>
          <a:endParaRPr lang="en-US"/>
        </a:p>
      </dgm:t>
    </dgm:pt>
    <dgm:pt modelId="{AFEF9BD1-989E-4A06-A495-8ABEADEE1140}" type="sibTrans" cxnId="{D1D7312C-9140-44B5-9603-D5448F2D8A41}">
      <dgm:prSet/>
      <dgm:spPr/>
      <dgm:t>
        <a:bodyPr/>
        <a:lstStyle/>
        <a:p>
          <a:endParaRPr lang="en-US"/>
        </a:p>
      </dgm:t>
    </dgm:pt>
    <dgm:pt modelId="{48427809-1DE3-494B-B9D0-8F707B7ED9AF}" type="pres">
      <dgm:prSet presAssocID="{2E54C0DF-D145-4364-8DF1-793870CAACC0}" presName="hierChild1" presStyleCnt="0">
        <dgm:presLayoutVars>
          <dgm:chPref val="1"/>
          <dgm:dir/>
          <dgm:animOne val="branch"/>
          <dgm:animLvl val="lvl"/>
          <dgm:resizeHandles/>
        </dgm:presLayoutVars>
      </dgm:prSet>
      <dgm:spPr/>
      <dgm:t>
        <a:bodyPr/>
        <a:lstStyle/>
        <a:p>
          <a:endParaRPr lang="en-US"/>
        </a:p>
      </dgm:t>
    </dgm:pt>
    <dgm:pt modelId="{A4DFE95F-0D07-4E64-ABA9-2AEC0EBB1070}" type="pres">
      <dgm:prSet presAssocID="{B6D548D4-D080-4AAB-ABD9-B1EB7AF6E1B0}" presName="hierRoot1" presStyleCnt="0"/>
      <dgm:spPr/>
    </dgm:pt>
    <dgm:pt modelId="{A5B7A39D-40FC-4AC0-BCED-5853CCEB24E7}" type="pres">
      <dgm:prSet presAssocID="{B6D548D4-D080-4AAB-ABD9-B1EB7AF6E1B0}" presName="composite" presStyleCnt="0"/>
      <dgm:spPr/>
    </dgm:pt>
    <dgm:pt modelId="{BD173641-97A4-4319-B751-0B6DBFACFCD6}" type="pres">
      <dgm:prSet presAssocID="{B6D548D4-D080-4AAB-ABD9-B1EB7AF6E1B0}" presName="background" presStyleLbl="node0" presStyleIdx="0" presStyleCnt="1"/>
      <dgm:spPr/>
    </dgm:pt>
    <dgm:pt modelId="{B7615FEA-277F-49F2-93F3-1139C962726A}" type="pres">
      <dgm:prSet presAssocID="{B6D548D4-D080-4AAB-ABD9-B1EB7AF6E1B0}" presName="text" presStyleLbl="fgAcc0" presStyleIdx="0" presStyleCnt="1" custLinFactNeighborX="254" custLinFactNeighborY="-513">
        <dgm:presLayoutVars>
          <dgm:chPref val="3"/>
        </dgm:presLayoutVars>
      </dgm:prSet>
      <dgm:spPr/>
      <dgm:t>
        <a:bodyPr/>
        <a:lstStyle/>
        <a:p>
          <a:endParaRPr lang="en-US"/>
        </a:p>
      </dgm:t>
    </dgm:pt>
    <dgm:pt modelId="{EAD4A0A1-89E1-4F7E-9819-49DA6C2C9966}" type="pres">
      <dgm:prSet presAssocID="{B6D548D4-D080-4AAB-ABD9-B1EB7AF6E1B0}" presName="hierChild2" presStyleCnt="0"/>
      <dgm:spPr/>
    </dgm:pt>
  </dgm:ptLst>
  <dgm:cxnLst>
    <dgm:cxn modelId="{C8F82C81-A0A4-4974-AD62-6A62B969AB2A}" type="presOf" srcId="{2E54C0DF-D145-4364-8DF1-793870CAACC0}" destId="{48427809-1DE3-494B-B9D0-8F707B7ED9AF}" srcOrd="0" destOrd="0" presId="urn:microsoft.com/office/officeart/2005/8/layout/hierarchy1"/>
    <dgm:cxn modelId="{102CC13A-40CD-451B-9D7C-E81F81009BFA}" type="presOf" srcId="{B6D548D4-D080-4AAB-ABD9-B1EB7AF6E1B0}" destId="{B7615FEA-277F-49F2-93F3-1139C962726A}" srcOrd="0" destOrd="0" presId="urn:microsoft.com/office/officeart/2005/8/layout/hierarchy1"/>
    <dgm:cxn modelId="{D1D7312C-9140-44B5-9603-D5448F2D8A41}" srcId="{2E54C0DF-D145-4364-8DF1-793870CAACC0}" destId="{B6D548D4-D080-4AAB-ABD9-B1EB7AF6E1B0}" srcOrd="0" destOrd="0" parTransId="{B7A7CD0B-D24C-46A1-8868-24CC3A15746C}" sibTransId="{AFEF9BD1-989E-4A06-A495-8ABEADEE1140}"/>
    <dgm:cxn modelId="{F1B4D6D4-042F-41EE-A67E-8F5967D2CF75}" type="presParOf" srcId="{48427809-1DE3-494B-B9D0-8F707B7ED9AF}" destId="{A4DFE95F-0D07-4E64-ABA9-2AEC0EBB1070}" srcOrd="0" destOrd="0" presId="urn:microsoft.com/office/officeart/2005/8/layout/hierarchy1"/>
    <dgm:cxn modelId="{C7D0C94F-132F-4449-8CEC-EAE0FD996B41}" type="presParOf" srcId="{A4DFE95F-0D07-4E64-ABA9-2AEC0EBB1070}" destId="{A5B7A39D-40FC-4AC0-BCED-5853CCEB24E7}" srcOrd="0" destOrd="0" presId="urn:microsoft.com/office/officeart/2005/8/layout/hierarchy1"/>
    <dgm:cxn modelId="{AAF026D7-1E3C-4E72-A5AC-EB7758B1414C}" type="presParOf" srcId="{A5B7A39D-40FC-4AC0-BCED-5853CCEB24E7}" destId="{BD173641-97A4-4319-B751-0B6DBFACFCD6}" srcOrd="0" destOrd="0" presId="urn:microsoft.com/office/officeart/2005/8/layout/hierarchy1"/>
    <dgm:cxn modelId="{CE4BC078-A206-4CB7-B69D-163EFDC2E88C}" type="presParOf" srcId="{A5B7A39D-40FC-4AC0-BCED-5853CCEB24E7}" destId="{B7615FEA-277F-49F2-93F3-1139C962726A}" srcOrd="1" destOrd="0" presId="urn:microsoft.com/office/officeart/2005/8/layout/hierarchy1"/>
    <dgm:cxn modelId="{73C3E22F-D384-418D-AE35-AA5A6642D417}" type="presParOf" srcId="{A4DFE95F-0D07-4E64-ABA9-2AEC0EBB1070}" destId="{EAD4A0A1-89E1-4F7E-9819-49DA6C2C9966}"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6224D94-F62A-41EA-8576-46D5CA3C60CF}" type="doc">
      <dgm:prSet loTypeId="urn:microsoft.com/office/officeart/2005/8/layout/chevron1" loCatId="process" qsTypeId="urn:microsoft.com/office/officeart/2005/8/quickstyle/simple4" qsCatId="simple" csTypeId="urn:microsoft.com/office/officeart/2005/8/colors/accent1_5" csCatId="accent1" phldr="1"/>
      <dgm:spPr/>
      <dgm:t>
        <a:bodyPr/>
        <a:lstStyle/>
        <a:p>
          <a:endParaRPr lang="en-US"/>
        </a:p>
      </dgm:t>
    </dgm:pt>
    <dgm:pt modelId="{5913C2EA-EC47-4BA6-978E-957F3FD46BE6}">
      <dgm:prSet phldrT="[Text]"/>
      <dgm:spPr/>
      <dgm:t>
        <a:bodyPr/>
        <a:lstStyle/>
        <a:p>
          <a:r>
            <a:rPr lang="en-US" dirty="0" smtClean="0">
              <a:latin typeface="Calibri"/>
              <a:ea typeface="+mn-ea"/>
              <a:cs typeface="+mn-cs"/>
            </a:rPr>
            <a:t>2019 </a:t>
          </a:r>
          <a:endParaRPr lang="en-US" dirty="0"/>
        </a:p>
      </dgm:t>
    </dgm:pt>
    <dgm:pt modelId="{6D1D58BD-72C0-4FD8-A972-776372E0284C}" type="parTrans" cxnId="{892B03D6-91A5-4FAA-9598-1C92941BBAC3}">
      <dgm:prSet/>
      <dgm:spPr/>
      <dgm:t>
        <a:bodyPr/>
        <a:lstStyle/>
        <a:p>
          <a:endParaRPr lang="en-US"/>
        </a:p>
      </dgm:t>
    </dgm:pt>
    <dgm:pt modelId="{6193B906-F4AD-4581-8E9E-50C17389C3BF}" type="sibTrans" cxnId="{892B03D6-91A5-4FAA-9598-1C92941BBAC3}">
      <dgm:prSet/>
      <dgm:spPr/>
      <dgm:t>
        <a:bodyPr/>
        <a:lstStyle/>
        <a:p>
          <a:endParaRPr lang="en-US"/>
        </a:p>
      </dgm:t>
    </dgm:pt>
    <dgm:pt modelId="{3B5A2B10-C83E-4584-B68F-BDB27D2D7BA0}">
      <dgm:prSet phldrT="[Text]"/>
      <dgm:spPr>
        <a:xfrm rot="17700000">
          <a:off x="379667" y="2802844"/>
          <a:ext cx="884708" cy="426573"/>
        </a:xfrm>
      </dgm:spPr>
      <dgm:t>
        <a:bodyPr/>
        <a:lstStyle/>
        <a:p>
          <a:r>
            <a:rPr lang="en-US" dirty="0" smtClean="0"/>
            <a:t>April 2019</a:t>
          </a:r>
          <a:endParaRPr lang="en-US" dirty="0">
            <a:latin typeface="Calibri"/>
            <a:ea typeface="+mn-ea"/>
            <a:cs typeface="+mn-cs"/>
          </a:endParaRPr>
        </a:p>
      </dgm:t>
    </dgm:pt>
    <dgm:pt modelId="{2D9FBA5B-FEAD-4CE5-ACB6-766E616D5BB5}" type="parTrans" cxnId="{DD1F6C43-0E50-48AB-99EA-F12907646A39}">
      <dgm:prSet/>
      <dgm:spPr/>
      <dgm:t>
        <a:bodyPr/>
        <a:lstStyle/>
        <a:p>
          <a:endParaRPr lang="en-US"/>
        </a:p>
      </dgm:t>
    </dgm:pt>
    <dgm:pt modelId="{06951C28-D738-4F1E-8E1E-A4748D3196C5}" type="sibTrans" cxnId="{DD1F6C43-0E50-48AB-99EA-F12907646A39}">
      <dgm:prSet/>
      <dgm:spPr/>
      <dgm:t>
        <a:bodyPr/>
        <a:lstStyle/>
        <a:p>
          <a:endParaRPr lang="en-US"/>
        </a:p>
      </dgm:t>
    </dgm:pt>
    <dgm:pt modelId="{72F17CAC-1C7F-4930-9E19-1F3BF59FE5C4}">
      <dgm:prSet phldrT="[Text]"/>
      <dgm:spPr>
        <a:xfrm rot="17700000">
          <a:off x="2153288" y="1339948"/>
          <a:ext cx="1022729" cy="492876"/>
        </a:xfrm>
      </dgm:spPr>
      <dgm:t>
        <a:bodyPr/>
        <a:lstStyle/>
        <a:p>
          <a:r>
            <a:rPr lang="en-US" dirty="0" smtClean="0">
              <a:latin typeface="Calibri"/>
              <a:ea typeface="+mn-ea"/>
              <a:cs typeface="+mn-cs"/>
            </a:rPr>
            <a:t>2020</a:t>
          </a:r>
          <a:endParaRPr lang="en-US" dirty="0">
            <a:latin typeface="Calibri"/>
            <a:ea typeface="+mn-ea"/>
            <a:cs typeface="+mn-cs"/>
          </a:endParaRPr>
        </a:p>
      </dgm:t>
    </dgm:pt>
    <dgm:pt modelId="{8976591B-717E-41D3-AD4A-CFC1355538E0}" type="parTrans" cxnId="{FD9F1F95-3735-4AE4-A21B-787F6F65B5C3}">
      <dgm:prSet/>
      <dgm:spPr/>
      <dgm:t>
        <a:bodyPr/>
        <a:lstStyle/>
        <a:p>
          <a:endParaRPr lang="en-US"/>
        </a:p>
      </dgm:t>
    </dgm:pt>
    <dgm:pt modelId="{AD059E78-65D4-4D65-9648-8FB948D5E406}" type="sibTrans" cxnId="{FD9F1F95-3735-4AE4-A21B-787F6F65B5C3}">
      <dgm:prSet/>
      <dgm:spPr/>
      <dgm:t>
        <a:bodyPr/>
        <a:lstStyle/>
        <a:p>
          <a:endParaRPr lang="en-US"/>
        </a:p>
      </dgm:t>
    </dgm:pt>
    <dgm:pt modelId="{D939802B-FE52-4388-BE4C-39B4C0B339D6}">
      <dgm:prSet phldrT="[Text]"/>
      <dgm:spPr>
        <a:xfrm rot="17700000">
          <a:off x="2242314" y="2802844"/>
          <a:ext cx="884708" cy="426573"/>
        </a:xfrm>
      </dgm:spPr>
      <dgm:t>
        <a:bodyPr/>
        <a:lstStyle/>
        <a:p>
          <a:r>
            <a:rPr lang="en-US" dirty="0" smtClean="0"/>
            <a:t>Fall 2019</a:t>
          </a:r>
          <a:endParaRPr lang="en-US" dirty="0">
            <a:latin typeface="Calibri"/>
            <a:ea typeface="+mn-ea"/>
            <a:cs typeface="+mn-cs"/>
          </a:endParaRPr>
        </a:p>
      </dgm:t>
    </dgm:pt>
    <dgm:pt modelId="{0772681E-2726-4046-98E1-6CB97FE6DD05}" type="parTrans" cxnId="{6B44F2BD-4740-4527-A9E4-31AFE38E35F9}">
      <dgm:prSet/>
      <dgm:spPr/>
      <dgm:t>
        <a:bodyPr/>
        <a:lstStyle/>
        <a:p>
          <a:endParaRPr lang="en-US"/>
        </a:p>
      </dgm:t>
    </dgm:pt>
    <dgm:pt modelId="{0EA92391-16E1-4A68-A41D-4FF6500558BA}" type="sibTrans" cxnId="{6B44F2BD-4740-4527-A9E4-31AFE38E35F9}">
      <dgm:prSet/>
      <dgm:spPr/>
      <dgm:t>
        <a:bodyPr/>
        <a:lstStyle/>
        <a:p>
          <a:endParaRPr lang="en-US"/>
        </a:p>
      </dgm:t>
    </dgm:pt>
    <dgm:pt modelId="{006E2FF4-3EF7-493B-9598-15FE9A6DDDE3}">
      <dgm:prSet phldrT="[Text]"/>
      <dgm:spPr>
        <a:xfrm rot="17700000">
          <a:off x="3526988" y="1339948"/>
          <a:ext cx="1022729" cy="492876"/>
        </a:xfrm>
      </dgm:spPr>
      <dgm:t>
        <a:bodyPr/>
        <a:lstStyle/>
        <a:p>
          <a:r>
            <a:rPr lang="en-US" dirty="0" smtClean="0">
              <a:latin typeface="Calibri"/>
              <a:ea typeface="+mn-ea"/>
              <a:cs typeface="+mn-cs"/>
            </a:rPr>
            <a:t>2021</a:t>
          </a:r>
          <a:endParaRPr lang="en-US" dirty="0">
            <a:latin typeface="Calibri"/>
            <a:ea typeface="+mn-ea"/>
            <a:cs typeface="+mn-cs"/>
          </a:endParaRPr>
        </a:p>
      </dgm:t>
    </dgm:pt>
    <dgm:pt modelId="{F940CEB0-E33F-4845-B79A-CA302F2D071E}" type="parTrans" cxnId="{7F264E76-29EE-443A-A133-F3EC203F8320}">
      <dgm:prSet/>
      <dgm:spPr/>
      <dgm:t>
        <a:bodyPr/>
        <a:lstStyle/>
        <a:p>
          <a:endParaRPr lang="en-US"/>
        </a:p>
      </dgm:t>
    </dgm:pt>
    <dgm:pt modelId="{85E1301E-7C4E-4A27-A37A-0226E80CF09E}" type="sibTrans" cxnId="{7F264E76-29EE-443A-A133-F3EC203F8320}">
      <dgm:prSet/>
      <dgm:spPr/>
      <dgm:t>
        <a:bodyPr/>
        <a:lstStyle/>
        <a:p>
          <a:endParaRPr lang="en-US"/>
        </a:p>
      </dgm:t>
    </dgm:pt>
    <dgm:pt modelId="{ED25980A-D664-4CB4-97D8-81EC0E7A2D6A}">
      <dgm:prSet phldrT="[Text]"/>
      <dgm:spPr>
        <a:xfrm rot="17700000">
          <a:off x="3616014" y="2802844"/>
          <a:ext cx="884708" cy="426573"/>
        </a:xfrm>
      </dgm:spPr>
      <dgm:t>
        <a:bodyPr/>
        <a:lstStyle/>
        <a:p>
          <a:r>
            <a:rPr lang="en-US" dirty="0" smtClean="0"/>
            <a:t>Fall 2020</a:t>
          </a:r>
          <a:endParaRPr lang="en-US" dirty="0">
            <a:latin typeface="Calibri"/>
            <a:ea typeface="+mn-ea"/>
            <a:cs typeface="+mn-cs"/>
          </a:endParaRPr>
        </a:p>
      </dgm:t>
    </dgm:pt>
    <dgm:pt modelId="{0D3CAAC4-026C-40F3-9DB2-52D2641F7592}" type="parTrans" cxnId="{FD88A0BF-EDF0-4233-B8A2-F94E6F9996D0}">
      <dgm:prSet/>
      <dgm:spPr/>
      <dgm:t>
        <a:bodyPr/>
        <a:lstStyle/>
        <a:p>
          <a:endParaRPr lang="en-US"/>
        </a:p>
      </dgm:t>
    </dgm:pt>
    <dgm:pt modelId="{75492DCF-8AC0-4436-A87A-01826F0A9347}" type="sibTrans" cxnId="{FD88A0BF-EDF0-4233-B8A2-F94E6F9996D0}">
      <dgm:prSet/>
      <dgm:spPr/>
      <dgm:t>
        <a:bodyPr/>
        <a:lstStyle/>
        <a:p>
          <a:endParaRPr lang="en-US"/>
        </a:p>
      </dgm:t>
    </dgm:pt>
    <dgm:pt modelId="{4D557B28-3CA3-411E-B702-8EF91D9CC55A}">
      <dgm:prSet phldrT="[Text]"/>
      <dgm:spPr>
        <a:xfrm rot="17700000">
          <a:off x="5478661" y="2802844"/>
          <a:ext cx="884708" cy="426573"/>
        </a:xfrm>
      </dgm:spPr>
      <dgm:t>
        <a:bodyPr/>
        <a:lstStyle/>
        <a:p>
          <a:r>
            <a:rPr lang="en-US" dirty="0" smtClean="0">
              <a:latin typeface="Calibri"/>
              <a:ea typeface="+mn-ea"/>
              <a:cs typeface="+mn-cs"/>
            </a:rPr>
            <a:t>2022</a:t>
          </a:r>
          <a:endParaRPr lang="en-US" dirty="0">
            <a:latin typeface="Calibri"/>
            <a:ea typeface="+mn-ea"/>
            <a:cs typeface="+mn-cs"/>
          </a:endParaRPr>
        </a:p>
      </dgm:t>
    </dgm:pt>
    <dgm:pt modelId="{230CE915-7083-4239-8702-4E2C31C2A252}" type="parTrans" cxnId="{F18A028E-FBA2-43ED-B58E-699453F21387}">
      <dgm:prSet/>
      <dgm:spPr/>
      <dgm:t>
        <a:bodyPr/>
        <a:lstStyle/>
        <a:p>
          <a:endParaRPr lang="en-US"/>
        </a:p>
      </dgm:t>
    </dgm:pt>
    <dgm:pt modelId="{290CA341-2492-4011-818C-CC551A668D5F}" type="sibTrans" cxnId="{F18A028E-FBA2-43ED-B58E-699453F21387}">
      <dgm:prSet/>
      <dgm:spPr/>
      <dgm:t>
        <a:bodyPr/>
        <a:lstStyle/>
        <a:p>
          <a:endParaRPr lang="en-US"/>
        </a:p>
      </dgm:t>
    </dgm:pt>
    <dgm:pt modelId="{446F5F61-7D7B-44A6-9FE1-1EC88BBA857C}">
      <dgm:prSet phldrT="[Text]"/>
      <dgm:spPr>
        <a:xfrm rot="17700000">
          <a:off x="5478661" y="2802844"/>
          <a:ext cx="884708" cy="426573"/>
        </a:xfrm>
      </dgm:spPr>
      <dgm:t>
        <a:bodyPr/>
        <a:lstStyle/>
        <a:p>
          <a:r>
            <a:rPr lang="en-US" dirty="0" smtClean="0"/>
            <a:t>Fall 2021</a:t>
          </a:r>
          <a:endParaRPr lang="en-US" dirty="0">
            <a:latin typeface="Calibri"/>
            <a:ea typeface="+mn-ea"/>
            <a:cs typeface="+mn-cs"/>
          </a:endParaRPr>
        </a:p>
      </dgm:t>
    </dgm:pt>
    <dgm:pt modelId="{F298ADFF-8957-43B8-B1FA-E8941EC002BB}" type="parTrans" cxnId="{A5A859B5-5A78-4807-8DCA-90979738938A}">
      <dgm:prSet/>
      <dgm:spPr/>
      <dgm:t>
        <a:bodyPr/>
        <a:lstStyle/>
        <a:p>
          <a:endParaRPr lang="en-US"/>
        </a:p>
      </dgm:t>
    </dgm:pt>
    <dgm:pt modelId="{B374784E-3E39-4DE0-A9F6-6D16EE38834D}" type="sibTrans" cxnId="{A5A859B5-5A78-4807-8DCA-90979738938A}">
      <dgm:prSet/>
      <dgm:spPr/>
      <dgm:t>
        <a:bodyPr/>
        <a:lstStyle/>
        <a:p>
          <a:endParaRPr lang="en-US"/>
        </a:p>
      </dgm:t>
    </dgm:pt>
    <dgm:pt modelId="{0616B34A-C65E-4028-BD54-33C9E29DF821}">
      <dgm:prSet phldrT="[Text]"/>
      <dgm:spPr>
        <a:xfrm rot="17700000">
          <a:off x="6763335" y="1339948"/>
          <a:ext cx="1022729" cy="492876"/>
        </a:xfrm>
      </dgm:spPr>
      <dgm:t>
        <a:bodyPr/>
        <a:lstStyle/>
        <a:p>
          <a:r>
            <a:rPr lang="en-US" dirty="0" smtClean="0">
              <a:latin typeface="Calibri"/>
              <a:ea typeface="+mn-ea"/>
              <a:cs typeface="+mn-cs"/>
            </a:rPr>
            <a:t>2023</a:t>
          </a:r>
          <a:endParaRPr lang="en-US" dirty="0">
            <a:latin typeface="Calibri"/>
            <a:ea typeface="+mn-ea"/>
            <a:cs typeface="+mn-cs"/>
          </a:endParaRPr>
        </a:p>
      </dgm:t>
    </dgm:pt>
    <dgm:pt modelId="{F8F7CD8B-B5B7-4DE0-8DEB-562A19317CF4}" type="parTrans" cxnId="{B62DC789-1704-4AA5-8521-36F098E8F1D7}">
      <dgm:prSet/>
      <dgm:spPr/>
      <dgm:t>
        <a:bodyPr/>
        <a:lstStyle/>
        <a:p>
          <a:endParaRPr lang="en-US"/>
        </a:p>
      </dgm:t>
    </dgm:pt>
    <dgm:pt modelId="{2F6EBA4E-8CBE-4FF4-A9F1-D1B3FD1E4634}" type="sibTrans" cxnId="{B62DC789-1704-4AA5-8521-36F098E8F1D7}">
      <dgm:prSet/>
      <dgm:spPr/>
      <dgm:t>
        <a:bodyPr/>
        <a:lstStyle/>
        <a:p>
          <a:endParaRPr lang="en-US"/>
        </a:p>
      </dgm:t>
    </dgm:pt>
    <dgm:pt modelId="{D5660B59-7A08-41D1-8319-52A51C105EFE}">
      <dgm:prSet phldrT="[Text]"/>
      <dgm:spPr>
        <a:xfrm rot="17700000">
          <a:off x="6852361" y="2802844"/>
          <a:ext cx="884708" cy="426573"/>
        </a:xfrm>
      </dgm:spPr>
      <dgm:t>
        <a:bodyPr/>
        <a:lstStyle/>
        <a:p>
          <a:r>
            <a:rPr lang="en-US" dirty="0" smtClean="0"/>
            <a:t>Fall 2022</a:t>
          </a:r>
          <a:endParaRPr lang="en-US" dirty="0">
            <a:latin typeface="Calibri"/>
            <a:ea typeface="+mn-ea"/>
            <a:cs typeface="+mn-cs"/>
          </a:endParaRPr>
        </a:p>
      </dgm:t>
    </dgm:pt>
    <dgm:pt modelId="{1A0EADB2-530F-4DE6-BB2C-447B35F74446}" type="parTrans" cxnId="{C505617C-2062-4179-A19D-84E2659D2D1E}">
      <dgm:prSet/>
      <dgm:spPr/>
      <dgm:t>
        <a:bodyPr/>
        <a:lstStyle/>
        <a:p>
          <a:endParaRPr lang="en-US"/>
        </a:p>
      </dgm:t>
    </dgm:pt>
    <dgm:pt modelId="{2C07418C-BAC2-4AF0-9EFA-E881130396E4}" type="sibTrans" cxnId="{C505617C-2062-4179-A19D-84E2659D2D1E}">
      <dgm:prSet/>
      <dgm:spPr/>
      <dgm:t>
        <a:bodyPr/>
        <a:lstStyle/>
        <a:p>
          <a:endParaRPr lang="en-US"/>
        </a:p>
      </dgm:t>
    </dgm:pt>
    <dgm:pt modelId="{8F62F4B8-E85B-407F-8F76-322696A68530}">
      <dgm:prSet phldrT="[Text]"/>
      <dgm:spPr>
        <a:xfrm rot="17700000">
          <a:off x="379667" y="2802844"/>
          <a:ext cx="884708" cy="426573"/>
        </a:xfrm>
      </dgm:spPr>
      <dgm:t>
        <a:bodyPr/>
        <a:lstStyle/>
        <a:p>
          <a:r>
            <a:rPr lang="en-US" dirty="0" smtClean="0"/>
            <a:t>Faculty Senate review</a:t>
          </a:r>
        </a:p>
      </dgm:t>
    </dgm:pt>
    <dgm:pt modelId="{82A60E8F-B7FF-4486-A8DA-B44BBCF30F08}" type="parTrans" cxnId="{44EFE098-E717-44BB-8EEF-F50280A6A409}">
      <dgm:prSet/>
      <dgm:spPr/>
      <dgm:t>
        <a:bodyPr/>
        <a:lstStyle/>
        <a:p>
          <a:endParaRPr lang="en-US"/>
        </a:p>
      </dgm:t>
    </dgm:pt>
    <dgm:pt modelId="{03683A2B-3E35-41B7-A089-FFB0A0A0687E}" type="sibTrans" cxnId="{44EFE098-E717-44BB-8EEF-F50280A6A409}">
      <dgm:prSet/>
      <dgm:spPr/>
      <dgm:t>
        <a:bodyPr/>
        <a:lstStyle/>
        <a:p>
          <a:endParaRPr lang="en-US"/>
        </a:p>
      </dgm:t>
    </dgm:pt>
    <dgm:pt modelId="{1C7A4216-A2C3-4AD9-B275-96EEE404CD9A}">
      <dgm:prSet phldrT="[Text]"/>
      <dgm:spPr>
        <a:xfrm rot="17700000">
          <a:off x="2242314" y="2802844"/>
          <a:ext cx="884708" cy="426573"/>
        </a:xfrm>
      </dgm:spPr>
      <dgm:t>
        <a:bodyPr/>
        <a:lstStyle/>
        <a:p>
          <a:r>
            <a:rPr lang="en-US" dirty="0" smtClean="0"/>
            <a:t>PhD students begin core classes (1-2)</a:t>
          </a:r>
        </a:p>
      </dgm:t>
    </dgm:pt>
    <dgm:pt modelId="{B9865385-EE30-4901-B325-5C7FE74A1CF1}" type="parTrans" cxnId="{C92E5DD8-6774-4A9C-B216-4FB7427305C8}">
      <dgm:prSet/>
      <dgm:spPr/>
      <dgm:t>
        <a:bodyPr/>
        <a:lstStyle/>
        <a:p>
          <a:endParaRPr lang="en-US"/>
        </a:p>
      </dgm:t>
    </dgm:pt>
    <dgm:pt modelId="{511C2D38-1085-4D45-96E3-00564E57A78A}" type="sibTrans" cxnId="{C92E5DD8-6774-4A9C-B216-4FB7427305C8}">
      <dgm:prSet/>
      <dgm:spPr/>
      <dgm:t>
        <a:bodyPr/>
        <a:lstStyle/>
        <a:p>
          <a:endParaRPr lang="en-US"/>
        </a:p>
      </dgm:t>
    </dgm:pt>
    <dgm:pt modelId="{EA259B04-C538-4EEC-8A21-1B624B2AD652}">
      <dgm:prSet phldrT="[Text]"/>
      <dgm:spPr>
        <a:xfrm rot="17700000">
          <a:off x="3616014" y="2802844"/>
          <a:ext cx="884708" cy="426573"/>
        </a:xfrm>
      </dgm:spPr>
      <dgm:t>
        <a:bodyPr/>
        <a:lstStyle/>
        <a:p>
          <a:r>
            <a:rPr lang="en-US" dirty="0" smtClean="0"/>
            <a:t>Second cohort of PhD students enroll (2-4)</a:t>
          </a:r>
        </a:p>
      </dgm:t>
    </dgm:pt>
    <dgm:pt modelId="{C4276DA8-7878-4D20-B20E-EAFFC3C172AA}" type="parTrans" cxnId="{8FFD7B3A-7DCD-4E1F-91AC-B8B0146E41B2}">
      <dgm:prSet/>
      <dgm:spPr/>
      <dgm:t>
        <a:bodyPr/>
        <a:lstStyle/>
        <a:p>
          <a:endParaRPr lang="en-US"/>
        </a:p>
      </dgm:t>
    </dgm:pt>
    <dgm:pt modelId="{25FA59D8-CC4E-4F70-97EF-B46E5F560505}" type="sibTrans" cxnId="{8FFD7B3A-7DCD-4E1F-91AC-B8B0146E41B2}">
      <dgm:prSet/>
      <dgm:spPr/>
      <dgm:t>
        <a:bodyPr/>
        <a:lstStyle/>
        <a:p>
          <a:endParaRPr lang="en-US"/>
        </a:p>
      </dgm:t>
    </dgm:pt>
    <dgm:pt modelId="{2C62365D-3E2B-4EB2-9961-B9799D3B7845}">
      <dgm:prSet phldrT="[Text]"/>
      <dgm:spPr>
        <a:xfrm rot="17700000">
          <a:off x="2242314" y="2802844"/>
          <a:ext cx="884708" cy="426573"/>
        </a:xfrm>
      </dgm:spPr>
      <dgm:t>
        <a:bodyPr/>
        <a:lstStyle/>
        <a:p>
          <a:r>
            <a:rPr lang="en-US" dirty="0" smtClean="0">
              <a:latin typeface="Calibri"/>
              <a:ea typeface="+mn-ea"/>
              <a:cs typeface="+mn-cs"/>
            </a:rPr>
            <a:t>Semester begins</a:t>
          </a:r>
          <a:endParaRPr lang="en-US" dirty="0">
            <a:latin typeface="Calibri"/>
            <a:ea typeface="+mn-ea"/>
            <a:cs typeface="+mn-cs"/>
          </a:endParaRPr>
        </a:p>
      </dgm:t>
    </dgm:pt>
    <dgm:pt modelId="{B34FC0C2-B6DD-44BD-9788-82034E2A5D3B}" type="parTrans" cxnId="{A7A9A5E3-1A0A-4B42-98AD-4C2F10981F22}">
      <dgm:prSet/>
      <dgm:spPr/>
      <dgm:t>
        <a:bodyPr/>
        <a:lstStyle/>
        <a:p>
          <a:endParaRPr lang="en-US"/>
        </a:p>
      </dgm:t>
    </dgm:pt>
    <dgm:pt modelId="{B4E119C8-592A-44D1-A0AE-985E0DD8DC9A}" type="sibTrans" cxnId="{A7A9A5E3-1A0A-4B42-98AD-4C2F10981F22}">
      <dgm:prSet/>
      <dgm:spPr/>
      <dgm:t>
        <a:bodyPr/>
        <a:lstStyle/>
        <a:p>
          <a:endParaRPr lang="en-US"/>
        </a:p>
      </dgm:t>
    </dgm:pt>
    <dgm:pt modelId="{F3981DE2-3746-4A7C-AF20-5BFEE94E61E5}">
      <dgm:prSet phldrT="[Text]"/>
      <dgm:spPr>
        <a:xfrm rot="17700000">
          <a:off x="5478661" y="2802844"/>
          <a:ext cx="884708" cy="426573"/>
        </a:xfrm>
      </dgm:spPr>
      <dgm:t>
        <a:bodyPr/>
        <a:lstStyle/>
        <a:p>
          <a:r>
            <a:rPr lang="en-US" dirty="0" smtClean="0"/>
            <a:t>Third cohort enrolls (2-4)</a:t>
          </a:r>
        </a:p>
      </dgm:t>
    </dgm:pt>
    <dgm:pt modelId="{F96545B1-10F3-4156-8AA2-6EFEF66C4300}" type="parTrans" cxnId="{1AC3281A-610F-4A5B-845B-330F294BE78C}">
      <dgm:prSet/>
      <dgm:spPr/>
      <dgm:t>
        <a:bodyPr/>
        <a:lstStyle/>
        <a:p>
          <a:endParaRPr lang="en-US"/>
        </a:p>
      </dgm:t>
    </dgm:pt>
    <dgm:pt modelId="{7BA275BB-E961-4E33-A112-42B062F1F0C8}" type="sibTrans" cxnId="{1AC3281A-610F-4A5B-845B-330F294BE78C}">
      <dgm:prSet/>
      <dgm:spPr/>
      <dgm:t>
        <a:bodyPr/>
        <a:lstStyle/>
        <a:p>
          <a:endParaRPr lang="en-US"/>
        </a:p>
      </dgm:t>
    </dgm:pt>
    <dgm:pt modelId="{1B6CEE8D-3E0B-4750-8675-A813EEEDFB37}">
      <dgm:prSet phldrT="[Text]"/>
      <dgm:spPr>
        <a:xfrm rot="17700000">
          <a:off x="5478661" y="2802844"/>
          <a:ext cx="884708" cy="426573"/>
        </a:xfrm>
      </dgm:spPr>
      <dgm:t>
        <a:bodyPr/>
        <a:lstStyle/>
        <a:p>
          <a:endParaRPr lang="en-US" dirty="0" smtClean="0"/>
        </a:p>
      </dgm:t>
    </dgm:pt>
    <dgm:pt modelId="{D8B78CD0-04A2-4E57-96FF-45836C18B84C}" type="parTrans" cxnId="{9359D9B3-59FF-4957-B08F-856582A86B23}">
      <dgm:prSet/>
      <dgm:spPr/>
      <dgm:t>
        <a:bodyPr/>
        <a:lstStyle/>
        <a:p>
          <a:endParaRPr lang="en-US"/>
        </a:p>
      </dgm:t>
    </dgm:pt>
    <dgm:pt modelId="{977D6DAB-630B-4114-A6BB-9A509896D9F7}" type="sibTrans" cxnId="{9359D9B3-59FF-4957-B08F-856582A86B23}">
      <dgm:prSet/>
      <dgm:spPr/>
      <dgm:t>
        <a:bodyPr/>
        <a:lstStyle/>
        <a:p>
          <a:endParaRPr lang="en-US"/>
        </a:p>
      </dgm:t>
    </dgm:pt>
    <dgm:pt modelId="{7FECAB68-85D3-43E5-B137-D27FFF94D6C5}">
      <dgm:prSet phldrT="[Text]"/>
      <dgm:spPr>
        <a:xfrm rot="17700000">
          <a:off x="6852361" y="2802844"/>
          <a:ext cx="884708" cy="426573"/>
        </a:xfrm>
      </dgm:spPr>
      <dgm:t>
        <a:bodyPr/>
        <a:lstStyle/>
        <a:p>
          <a:r>
            <a:rPr lang="en-US" dirty="0" smtClean="0"/>
            <a:t>Fourth cohort enrolls (4-6)</a:t>
          </a:r>
        </a:p>
      </dgm:t>
    </dgm:pt>
    <dgm:pt modelId="{70EF3C5A-61E2-45FF-A87A-B900926F627E}" type="parTrans" cxnId="{2447D7A0-070C-47C4-872E-A8DEEB381D6B}">
      <dgm:prSet/>
      <dgm:spPr/>
      <dgm:t>
        <a:bodyPr/>
        <a:lstStyle/>
        <a:p>
          <a:endParaRPr lang="en-US"/>
        </a:p>
      </dgm:t>
    </dgm:pt>
    <dgm:pt modelId="{EF179348-F6FE-4859-BCF2-2BB4EE6161F1}" type="sibTrans" cxnId="{2447D7A0-070C-47C4-872E-A8DEEB381D6B}">
      <dgm:prSet/>
      <dgm:spPr/>
      <dgm:t>
        <a:bodyPr/>
        <a:lstStyle/>
        <a:p>
          <a:endParaRPr lang="en-US"/>
        </a:p>
      </dgm:t>
    </dgm:pt>
    <dgm:pt modelId="{2209FC69-CBA7-4163-9178-38E52F23D041}">
      <dgm:prSet phldrT="[Text]"/>
      <dgm:spPr>
        <a:xfrm rot="17700000">
          <a:off x="6852361" y="2802844"/>
          <a:ext cx="884708" cy="426573"/>
        </a:xfrm>
      </dgm:spPr>
      <dgm:t>
        <a:bodyPr/>
        <a:lstStyle/>
        <a:p>
          <a:r>
            <a:rPr lang="en-US" dirty="0" smtClean="0"/>
            <a:t>Apply for Department Status </a:t>
          </a:r>
        </a:p>
      </dgm:t>
    </dgm:pt>
    <dgm:pt modelId="{99A239B1-056F-440F-A6B1-8538CB907039}" type="parTrans" cxnId="{7312A65D-A1C2-4523-BB6E-45F0CA16517A}">
      <dgm:prSet/>
      <dgm:spPr/>
      <dgm:t>
        <a:bodyPr/>
        <a:lstStyle/>
        <a:p>
          <a:endParaRPr lang="en-US"/>
        </a:p>
      </dgm:t>
    </dgm:pt>
    <dgm:pt modelId="{9DE28948-CC41-4291-A2B3-202BE4A2D8CC}" type="sibTrans" cxnId="{7312A65D-A1C2-4523-BB6E-45F0CA16517A}">
      <dgm:prSet/>
      <dgm:spPr/>
      <dgm:t>
        <a:bodyPr/>
        <a:lstStyle/>
        <a:p>
          <a:endParaRPr lang="en-US"/>
        </a:p>
      </dgm:t>
    </dgm:pt>
    <dgm:pt modelId="{767F2006-D279-4369-849E-C84C8D176B98}" type="pres">
      <dgm:prSet presAssocID="{66224D94-F62A-41EA-8576-46D5CA3C60CF}" presName="Name0" presStyleCnt="0">
        <dgm:presLayoutVars>
          <dgm:dir/>
          <dgm:animLvl val="lvl"/>
          <dgm:resizeHandles val="exact"/>
        </dgm:presLayoutVars>
      </dgm:prSet>
      <dgm:spPr/>
      <dgm:t>
        <a:bodyPr/>
        <a:lstStyle/>
        <a:p>
          <a:endParaRPr lang="en-US"/>
        </a:p>
      </dgm:t>
    </dgm:pt>
    <dgm:pt modelId="{46F1B564-5BA3-49D1-B7B6-39DED4A2EF71}" type="pres">
      <dgm:prSet presAssocID="{5913C2EA-EC47-4BA6-978E-957F3FD46BE6}" presName="composite" presStyleCnt="0"/>
      <dgm:spPr/>
    </dgm:pt>
    <dgm:pt modelId="{ADE2F27E-6741-44AF-9B5B-55E70DF92333}" type="pres">
      <dgm:prSet presAssocID="{5913C2EA-EC47-4BA6-978E-957F3FD46BE6}" presName="parTx" presStyleLbl="node1" presStyleIdx="0" presStyleCnt="5">
        <dgm:presLayoutVars>
          <dgm:chMax val="0"/>
          <dgm:chPref val="0"/>
          <dgm:bulletEnabled val="1"/>
        </dgm:presLayoutVars>
      </dgm:prSet>
      <dgm:spPr/>
      <dgm:t>
        <a:bodyPr/>
        <a:lstStyle/>
        <a:p>
          <a:endParaRPr lang="en-US"/>
        </a:p>
      </dgm:t>
    </dgm:pt>
    <dgm:pt modelId="{33632923-B5CC-4012-9230-E80CD1357A89}" type="pres">
      <dgm:prSet presAssocID="{5913C2EA-EC47-4BA6-978E-957F3FD46BE6}" presName="desTx" presStyleLbl="revTx" presStyleIdx="0" presStyleCnt="5" custLinFactNeighborX="8451">
        <dgm:presLayoutVars>
          <dgm:bulletEnabled val="1"/>
        </dgm:presLayoutVars>
      </dgm:prSet>
      <dgm:spPr/>
      <dgm:t>
        <a:bodyPr/>
        <a:lstStyle/>
        <a:p>
          <a:endParaRPr lang="en-US"/>
        </a:p>
      </dgm:t>
    </dgm:pt>
    <dgm:pt modelId="{65A6E976-807F-40B6-97A8-C0354385BAC8}" type="pres">
      <dgm:prSet presAssocID="{6193B906-F4AD-4581-8E9E-50C17389C3BF}" presName="space" presStyleCnt="0"/>
      <dgm:spPr/>
    </dgm:pt>
    <dgm:pt modelId="{B983423F-2215-4522-AEAB-F4C6E947CD3F}" type="pres">
      <dgm:prSet presAssocID="{72F17CAC-1C7F-4930-9E19-1F3BF59FE5C4}" presName="composite" presStyleCnt="0"/>
      <dgm:spPr/>
    </dgm:pt>
    <dgm:pt modelId="{140214F8-1F22-46EC-85BD-346BED084889}" type="pres">
      <dgm:prSet presAssocID="{72F17CAC-1C7F-4930-9E19-1F3BF59FE5C4}" presName="parTx" presStyleLbl="node1" presStyleIdx="1" presStyleCnt="5">
        <dgm:presLayoutVars>
          <dgm:chMax val="0"/>
          <dgm:chPref val="0"/>
          <dgm:bulletEnabled val="1"/>
        </dgm:presLayoutVars>
      </dgm:prSet>
      <dgm:spPr/>
      <dgm:t>
        <a:bodyPr/>
        <a:lstStyle/>
        <a:p>
          <a:endParaRPr lang="en-US"/>
        </a:p>
      </dgm:t>
    </dgm:pt>
    <dgm:pt modelId="{3BEBCDC4-1F5B-438E-ACB1-712010A3AF47}" type="pres">
      <dgm:prSet presAssocID="{72F17CAC-1C7F-4930-9E19-1F3BF59FE5C4}" presName="desTx" presStyleLbl="revTx" presStyleIdx="1" presStyleCnt="5" custScaleX="112480" custLinFactNeighborX="7606">
        <dgm:presLayoutVars>
          <dgm:bulletEnabled val="1"/>
        </dgm:presLayoutVars>
      </dgm:prSet>
      <dgm:spPr/>
      <dgm:t>
        <a:bodyPr/>
        <a:lstStyle/>
        <a:p>
          <a:endParaRPr lang="en-US"/>
        </a:p>
      </dgm:t>
    </dgm:pt>
    <dgm:pt modelId="{0324881C-3C44-469D-8461-AEFA1F07502E}" type="pres">
      <dgm:prSet presAssocID="{AD059E78-65D4-4D65-9648-8FB948D5E406}" presName="space" presStyleCnt="0"/>
      <dgm:spPr/>
    </dgm:pt>
    <dgm:pt modelId="{C70F3B49-9C7D-4DE6-9C96-4811B5FACAA7}" type="pres">
      <dgm:prSet presAssocID="{006E2FF4-3EF7-493B-9598-15FE9A6DDDE3}" presName="composite" presStyleCnt="0"/>
      <dgm:spPr/>
    </dgm:pt>
    <dgm:pt modelId="{98C104A4-957C-4859-813D-FD6E50F20C6A}" type="pres">
      <dgm:prSet presAssocID="{006E2FF4-3EF7-493B-9598-15FE9A6DDDE3}" presName="parTx" presStyleLbl="node1" presStyleIdx="2" presStyleCnt="5">
        <dgm:presLayoutVars>
          <dgm:chMax val="0"/>
          <dgm:chPref val="0"/>
          <dgm:bulletEnabled val="1"/>
        </dgm:presLayoutVars>
      </dgm:prSet>
      <dgm:spPr/>
      <dgm:t>
        <a:bodyPr/>
        <a:lstStyle/>
        <a:p>
          <a:endParaRPr lang="en-US"/>
        </a:p>
      </dgm:t>
    </dgm:pt>
    <dgm:pt modelId="{9BE3FA39-9100-4080-9FC9-4932B5229A2A}" type="pres">
      <dgm:prSet presAssocID="{006E2FF4-3EF7-493B-9598-15FE9A6DDDE3}" presName="desTx" presStyleLbl="revTx" presStyleIdx="2" presStyleCnt="5" custLinFactNeighborX="9297">
        <dgm:presLayoutVars>
          <dgm:bulletEnabled val="1"/>
        </dgm:presLayoutVars>
      </dgm:prSet>
      <dgm:spPr/>
      <dgm:t>
        <a:bodyPr/>
        <a:lstStyle/>
        <a:p>
          <a:endParaRPr lang="en-US"/>
        </a:p>
      </dgm:t>
    </dgm:pt>
    <dgm:pt modelId="{AF1BE509-5E85-460E-8720-7B3335C06570}" type="pres">
      <dgm:prSet presAssocID="{85E1301E-7C4E-4A27-A37A-0226E80CF09E}" presName="space" presStyleCnt="0"/>
      <dgm:spPr/>
    </dgm:pt>
    <dgm:pt modelId="{15212497-6749-48A9-9288-C76A881AAE6A}" type="pres">
      <dgm:prSet presAssocID="{4D557B28-3CA3-411E-B702-8EF91D9CC55A}" presName="composite" presStyleCnt="0"/>
      <dgm:spPr/>
    </dgm:pt>
    <dgm:pt modelId="{F51DCB34-B109-49B2-A50B-6B3F773FB6AA}" type="pres">
      <dgm:prSet presAssocID="{4D557B28-3CA3-411E-B702-8EF91D9CC55A}" presName="parTx" presStyleLbl="node1" presStyleIdx="3" presStyleCnt="5">
        <dgm:presLayoutVars>
          <dgm:chMax val="0"/>
          <dgm:chPref val="0"/>
          <dgm:bulletEnabled val="1"/>
        </dgm:presLayoutVars>
      </dgm:prSet>
      <dgm:spPr/>
      <dgm:t>
        <a:bodyPr/>
        <a:lstStyle/>
        <a:p>
          <a:endParaRPr lang="en-US"/>
        </a:p>
      </dgm:t>
    </dgm:pt>
    <dgm:pt modelId="{697E5793-754B-44C0-A5C7-23047E2611D4}" type="pres">
      <dgm:prSet presAssocID="{4D557B28-3CA3-411E-B702-8EF91D9CC55A}" presName="desTx" presStyleLbl="revTx" presStyleIdx="3" presStyleCnt="5" custScaleX="116813" custLinFactNeighborX="11832" custLinFactNeighborY="634">
        <dgm:presLayoutVars>
          <dgm:bulletEnabled val="1"/>
        </dgm:presLayoutVars>
      </dgm:prSet>
      <dgm:spPr/>
      <dgm:t>
        <a:bodyPr/>
        <a:lstStyle/>
        <a:p>
          <a:endParaRPr lang="en-US"/>
        </a:p>
      </dgm:t>
    </dgm:pt>
    <dgm:pt modelId="{BD7DE618-2E86-4D28-BC04-78F1969BC908}" type="pres">
      <dgm:prSet presAssocID="{290CA341-2492-4011-818C-CC551A668D5F}" presName="space" presStyleCnt="0"/>
      <dgm:spPr/>
    </dgm:pt>
    <dgm:pt modelId="{408E5A0F-FE11-4DCF-BAD6-A3B26F430B3B}" type="pres">
      <dgm:prSet presAssocID="{0616B34A-C65E-4028-BD54-33C9E29DF821}" presName="composite" presStyleCnt="0"/>
      <dgm:spPr/>
    </dgm:pt>
    <dgm:pt modelId="{5B08B5AA-C837-4AD9-8D57-0C9E6C89F271}" type="pres">
      <dgm:prSet presAssocID="{0616B34A-C65E-4028-BD54-33C9E29DF821}" presName="parTx" presStyleLbl="node1" presStyleIdx="4" presStyleCnt="5">
        <dgm:presLayoutVars>
          <dgm:chMax val="0"/>
          <dgm:chPref val="0"/>
          <dgm:bulletEnabled val="1"/>
        </dgm:presLayoutVars>
      </dgm:prSet>
      <dgm:spPr/>
      <dgm:t>
        <a:bodyPr/>
        <a:lstStyle/>
        <a:p>
          <a:endParaRPr lang="en-US"/>
        </a:p>
      </dgm:t>
    </dgm:pt>
    <dgm:pt modelId="{EF382212-9026-48C7-AA80-4C8260C16EB5}" type="pres">
      <dgm:prSet presAssocID="{0616B34A-C65E-4028-BD54-33C9E29DF821}" presName="desTx" presStyleLbl="revTx" presStyleIdx="4" presStyleCnt="5" custLinFactNeighborX="14368" custLinFactNeighborY="-317">
        <dgm:presLayoutVars>
          <dgm:bulletEnabled val="1"/>
        </dgm:presLayoutVars>
      </dgm:prSet>
      <dgm:spPr/>
      <dgm:t>
        <a:bodyPr/>
        <a:lstStyle/>
        <a:p>
          <a:endParaRPr lang="en-US"/>
        </a:p>
      </dgm:t>
    </dgm:pt>
  </dgm:ptLst>
  <dgm:cxnLst>
    <dgm:cxn modelId="{FD88A0BF-EDF0-4233-B8A2-F94E6F9996D0}" srcId="{006E2FF4-3EF7-493B-9598-15FE9A6DDDE3}" destId="{ED25980A-D664-4CB4-97D8-81EC0E7A2D6A}" srcOrd="0" destOrd="0" parTransId="{0D3CAAC4-026C-40F3-9DB2-52D2641F7592}" sibTransId="{75492DCF-8AC0-4436-A87A-01826F0A9347}"/>
    <dgm:cxn modelId="{106C2048-E474-4CBC-8544-DB6B675EF5F6}" type="presOf" srcId="{446F5F61-7D7B-44A6-9FE1-1EC88BBA857C}" destId="{697E5793-754B-44C0-A5C7-23047E2611D4}" srcOrd="0" destOrd="0" presId="urn:microsoft.com/office/officeart/2005/8/layout/chevron1"/>
    <dgm:cxn modelId="{B62DC789-1704-4AA5-8521-36F098E8F1D7}" srcId="{66224D94-F62A-41EA-8576-46D5CA3C60CF}" destId="{0616B34A-C65E-4028-BD54-33C9E29DF821}" srcOrd="4" destOrd="0" parTransId="{F8F7CD8B-B5B7-4DE0-8DEB-562A19317CF4}" sibTransId="{2F6EBA4E-8CBE-4FF4-A9F1-D1B3FD1E4634}"/>
    <dgm:cxn modelId="{66CEFFFF-B351-4639-A1D4-A1F20EA2E0DD}" type="presOf" srcId="{3B5A2B10-C83E-4584-B68F-BDB27D2D7BA0}" destId="{33632923-B5CC-4012-9230-E80CD1357A89}" srcOrd="0" destOrd="0" presId="urn:microsoft.com/office/officeart/2005/8/layout/chevron1"/>
    <dgm:cxn modelId="{1AC3281A-610F-4A5B-845B-330F294BE78C}" srcId="{446F5F61-7D7B-44A6-9FE1-1EC88BBA857C}" destId="{F3981DE2-3746-4A7C-AF20-5BFEE94E61E5}" srcOrd="0" destOrd="0" parTransId="{F96545B1-10F3-4156-8AA2-6EFEF66C4300}" sibTransId="{7BA275BB-E961-4E33-A112-42B062F1F0C8}"/>
    <dgm:cxn modelId="{5046A91D-368D-46BB-931F-F4750CB88A8B}" type="presOf" srcId="{2C62365D-3E2B-4EB2-9961-B9799D3B7845}" destId="{3BEBCDC4-1F5B-438E-ACB1-712010A3AF47}" srcOrd="0" destOrd="1" presId="urn:microsoft.com/office/officeart/2005/8/layout/chevron1"/>
    <dgm:cxn modelId="{4DF197FD-222C-4329-8471-F466BBEEE550}" type="presOf" srcId="{2209FC69-CBA7-4163-9178-38E52F23D041}" destId="{EF382212-9026-48C7-AA80-4C8260C16EB5}" srcOrd="0" destOrd="2" presId="urn:microsoft.com/office/officeart/2005/8/layout/chevron1"/>
    <dgm:cxn modelId="{C45DC229-4D35-4D16-A174-F7BD1D802320}" type="presOf" srcId="{D939802B-FE52-4388-BE4C-39B4C0B339D6}" destId="{3BEBCDC4-1F5B-438E-ACB1-712010A3AF47}" srcOrd="0" destOrd="0" presId="urn:microsoft.com/office/officeart/2005/8/layout/chevron1"/>
    <dgm:cxn modelId="{AE68DA6E-A4D1-42B4-A8E6-FF4D4B8572BA}" type="presOf" srcId="{72F17CAC-1C7F-4930-9E19-1F3BF59FE5C4}" destId="{140214F8-1F22-46EC-85BD-346BED084889}" srcOrd="0" destOrd="0" presId="urn:microsoft.com/office/officeart/2005/8/layout/chevron1"/>
    <dgm:cxn modelId="{6DD65AFB-3D98-4828-8DAB-834FE13CDCDB}" type="presOf" srcId="{EA259B04-C538-4EEC-8A21-1B624B2AD652}" destId="{9BE3FA39-9100-4080-9FC9-4932B5229A2A}" srcOrd="0" destOrd="1" presId="urn:microsoft.com/office/officeart/2005/8/layout/chevron1"/>
    <dgm:cxn modelId="{C71BB083-4B91-4FD1-BA2B-ABDE8A1CB575}" type="presOf" srcId="{ED25980A-D664-4CB4-97D8-81EC0E7A2D6A}" destId="{9BE3FA39-9100-4080-9FC9-4932B5229A2A}" srcOrd="0" destOrd="0" presId="urn:microsoft.com/office/officeart/2005/8/layout/chevron1"/>
    <dgm:cxn modelId="{DD1F6C43-0E50-48AB-99EA-F12907646A39}" srcId="{5913C2EA-EC47-4BA6-978E-957F3FD46BE6}" destId="{3B5A2B10-C83E-4584-B68F-BDB27D2D7BA0}" srcOrd="0" destOrd="0" parTransId="{2D9FBA5B-FEAD-4CE5-ACB6-766E616D5BB5}" sibTransId="{06951C28-D738-4F1E-8E1E-A4748D3196C5}"/>
    <dgm:cxn modelId="{7F264E76-29EE-443A-A133-F3EC203F8320}" srcId="{66224D94-F62A-41EA-8576-46D5CA3C60CF}" destId="{006E2FF4-3EF7-493B-9598-15FE9A6DDDE3}" srcOrd="2" destOrd="0" parTransId="{F940CEB0-E33F-4845-B79A-CA302F2D071E}" sibTransId="{85E1301E-7C4E-4A27-A37A-0226E80CF09E}"/>
    <dgm:cxn modelId="{0C137C28-81E2-4667-8F08-46757F47666B}" type="presOf" srcId="{0616B34A-C65E-4028-BD54-33C9E29DF821}" destId="{5B08B5AA-C837-4AD9-8D57-0C9E6C89F271}" srcOrd="0" destOrd="0" presId="urn:microsoft.com/office/officeart/2005/8/layout/chevron1"/>
    <dgm:cxn modelId="{FD9F1F95-3735-4AE4-A21B-787F6F65B5C3}" srcId="{66224D94-F62A-41EA-8576-46D5CA3C60CF}" destId="{72F17CAC-1C7F-4930-9E19-1F3BF59FE5C4}" srcOrd="1" destOrd="0" parTransId="{8976591B-717E-41D3-AD4A-CFC1355538E0}" sibTransId="{AD059E78-65D4-4D65-9648-8FB948D5E406}"/>
    <dgm:cxn modelId="{0D9ABB87-421D-4A69-B488-39BAD6B7F724}" type="presOf" srcId="{8F62F4B8-E85B-407F-8F76-322696A68530}" destId="{33632923-B5CC-4012-9230-E80CD1357A89}" srcOrd="0" destOrd="1" presId="urn:microsoft.com/office/officeart/2005/8/layout/chevron1"/>
    <dgm:cxn modelId="{A5A859B5-5A78-4807-8DCA-90979738938A}" srcId="{4D557B28-3CA3-411E-B702-8EF91D9CC55A}" destId="{446F5F61-7D7B-44A6-9FE1-1EC88BBA857C}" srcOrd="0" destOrd="0" parTransId="{F298ADFF-8957-43B8-B1FA-E8941EC002BB}" sibTransId="{B374784E-3E39-4DE0-A9F6-6D16EE38834D}"/>
    <dgm:cxn modelId="{D619D3BE-4CBF-44B3-BB7E-F1B39ECE9C24}" type="presOf" srcId="{006E2FF4-3EF7-493B-9598-15FE9A6DDDE3}" destId="{98C104A4-957C-4859-813D-FD6E50F20C6A}" srcOrd="0" destOrd="0" presId="urn:microsoft.com/office/officeart/2005/8/layout/chevron1"/>
    <dgm:cxn modelId="{9DDE446D-8D70-499D-8C6A-5D2B7544AED1}" type="presOf" srcId="{F3981DE2-3746-4A7C-AF20-5BFEE94E61E5}" destId="{697E5793-754B-44C0-A5C7-23047E2611D4}" srcOrd="0" destOrd="1" presId="urn:microsoft.com/office/officeart/2005/8/layout/chevron1"/>
    <dgm:cxn modelId="{AA288983-0992-4158-9915-53E31C3E5842}" type="presOf" srcId="{1C7A4216-A2C3-4AD9-B275-96EEE404CD9A}" destId="{3BEBCDC4-1F5B-438E-ACB1-712010A3AF47}" srcOrd="0" destOrd="2" presId="urn:microsoft.com/office/officeart/2005/8/layout/chevron1"/>
    <dgm:cxn modelId="{44EFE098-E717-44BB-8EEF-F50280A6A409}" srcId="{3B5A2B10-C83E-4584-B68F-BDB27D2D7BA0}" destId="{8F62F4B8-E85B-407F-8F76-322696A68530}" srcOrd="0" destOrd="0" parTransId="{82A60E8F-B7FF-4486-A8DA-B44BBCF30F08}" sibTransId="{03683A2B-3E35-41B7-A089-FFB0A0A0687E}"/>
    <dgm:cxn modelId="{6E8F901B-DDCE-46B5-93DD-FD38FE247D70}" type="presOf" srcId="{D5660B59-7A08-41D1-8319-52A51C105EFE}" destId="{EF382212-9026-48C7-AA80-4C8260C16EB5}" srcOrd="0" destOrd="0" presId="urn:microsoft.com/office/officeart/2005/8/layout/chevron1"/>
    <dgm:cxn modelId="{6B44F2BD-4740-4527-A9E4-31AFE38E35F9}" srcId="{72F17CAC-1C7F-4930-9E19-1F3BF59FE5C4}" destId="{D939802B-FE52-4388-BE4C-39B4C0B339D6}" srcOrd="0" destOrd="0" parTransId="{0772681E-2726-4046-98E1-6CB97FE6DD05}" sibTransId="{0EA92391-16E1-4A68-A41D-4FF6500558BA}"/>
    <dgm:cxn modelId="{C92E5DD8-6774-4A9C-B216-4FB7427305C8}" srcId="{2C62365D-3E2B-4EB2-9961-B9799D3B7845}" destId="{1C7A4216-A2C3-4AD9-B275-96EEE404CD9A}" srcOrd="0" destOrd="0" parTransId="{B9865385-EE30-4901-B325-5C7FE74A1CF1}" sibTransId="{511C2D38-1085-4D45-96E3-00564E57A78A}"/>
    <dgm:cxn modelId="{7312A65D-A1C2-4523-BB6E-45F0CA16517A}" srcId="{0616B34A-C65E-4028-BD54-33C9E29DF821}" destId="{2209FC69-CBA7-4163-9178-38E52F23D041}" srcOrd="1" destOrd="0" parTransId="{99A239B1-056F-440F-A6B1-8538CB907039}" sibTransId="{9DE28948-CC41-4291-A2B3-202BE4A2D8CC}"/>
    <dgm:cxn modelId="{892B03D6-91A5-4FAA-9598-1C92941BBAC3}" srcId="{66224D94-F62A-41EA-8576-46D5CA3C60CF}" destId="{5913C2EA-EC47-4BA6-978E-957F3FD46BE6}" srcOrd="0" destOrd="0" parTransId="{6D1D58BD-72C0-4FD8-A972-776372E0284C}" sibTransId="{6193B906-F4AD-4581-8E9E-50C17389C3BF}"/>
    <dgm:cxn modelId="{3633A20D-513D-40C5-86DC-C40E80BE440E}" type="presOf" srcId="{66224D94-F62A-41EA-8576-46D5CA3C60CF}" destId="{767F2006-D279-4369-849E-C84C8D176B98}" srcOrd="0" destOrd="0" presId="urn:microsoft.com/office/officeart/2005/8/layout/chevron1"/>
    <dgm:cxn modelId="{C505617C-2062-4179-A19D-84E2659D2D1E}" srcId="{0616B34A-C65E-4028-BD54-33C9E29DF821}" destId="{D5660B59-7A08-41D1-8319-52A51C105EFE}" srcOrd="0" destOrd="0" parTransId="{1A0EADB2-530F-4DE6-BB2C-447B35F74446}" sibTransId="{2C07418C-BAC2-4AF0-9EFA-E881130396E4}"/>
    <dgm:cxn modelId="{D15CDE72-B48B-4F15-A3F9-9B331C01DA7D}" type="presOf" srcId="{7FECAB68-85D3-43E5-B137-D27FFF94D6C5}" destId="{EF382212-9026-48C7-AA80-4C8260C16EB5}" srcOrd="0" destOrd="1" presId="urn:microsoft.com/office/officeart/2005/8/layout/chevron1"/>
    <dgm:cxn modelId="{A7A9A5E3-1A0A-4B42-98AD-4C2F10981F22}" srcId="{72F17CAC-1C7F-4930-9E19-1F3BF59FE5C4}" destId="{2C62365D-3E2B-4EB2-9961-B9799D3B7845}" srcOrd="1" destOrd="0" parTransId="{B34FC0C2-B6DD-44BD-9788-82034E2A5D3B}" sibTransId="{B4E119C8-592A-44D1-A0AE-985E0DD8DC9A}"/>
    <dgm:cxn modelId="{C7D64FA2-F46F-4C4A-A3B0-8E625E3D0FCA}" type="presOf" srcId="{1B6CEE8D-3E0B-4750-8675-A813EEEDFB37}" destId="{697E5793-754B-44C0-A5C7-23047E2611D4}" srcOrd="0" destOrd="2" presId="urn:microsoft.com/office/officeart/2005/8/layout/chevron1"/>
    <dgm:cxn modelId="{9359D9B3-59FF-4957-B08F-856582A86B23}" srcId="{4D557B28-3CA3-411E-B702-8EF91D9CC55A}" destId="{1B6CEE8D-3E0B-4750-8675-A813EEEDFB37}" srcOrd="1" destOrd="0" parTransId="{D8B78CD0-04A2-4E57-96FF-45836C18B84C}" sibTransId="{977D6DAB-630B-4114-A6BB-9A509896D9F7}"/>
    <dgm:cxn modelId="{8FFD7B3A-7DCD-4E1F-91AC-B8B0146E41B2}" srcId="{ED25980A-D664-4CB4-97D8-81EC0E7A2D6A}" destId="{EA259B04-C538-4EEC-8A21-1B624B2AD652}" srcOrd="0" destOrd="0" parTransId="{C4276DA8-7878-4D20-B20E-EAFFC3C172AA}" sibTransId="{25FA59D8-CC4E-4F70-97EF-B46E5F560505}"/>
    <dgm:cxn modelId="{2447D7A0-070C-47C4-872E-A8DEEB381D6B}" srcId="{D5660B59-7A08-41D1-8319-52A51C105EFE}" destId="{7FECAB68-85D3-43E5-B137-D27FFF94D6C5}" srcOrd="0" destOrd="0" parTransId="{70EF3C5A-61E2-45FF-A87A-B900926F627E}" sibTransId="{EF179348-F6FE-4859-BCF2-2BB4EE6161F1}"/>
    <dgm:cxn modelId="{C2582D67-237D-45D4-BE68-52D236FEE058}" type="presOf" srcId="{5913C2EA-EC47-4BA6-978E-957F3FD46BE6}" destId="{ADE2F27E-6741-44AF-9B5B-55E70DF92333}" srcOrd="0" destOrd="0" presId="urn:microsoft.com/office/officeart/2005/8/layout/chevron1"/>
    <dgm:cxn modelId="{F18A028E-FBA2-43ED-B58E-699453F21387}" srcId="{66224D94-F62A-41EA-8576-46D5CA3C60CF}" destId="{4D557B28-3CA3-411E-B702-8EF91D9CC55A}" srcOrd="3" destOrd="0" parTransId="{230CE915-7083-4239-8702-4E2C31C2A252}" sibTransId="{290CA341-2492-4011-818C-CC551A668D5F}"/>
    <dgm:cxn modelId="{F0818D02-C405-44F4-BFE7-4982ECE8EC86}" type="presOf" srcId="{4D557B28-3CA3-411E-B702-8EF91D9CC55A}" destId="{F51DCB34-B109-49B2-A50B-6B3F773FB6AA}" srcOrd="0" destOrd="0" presId="urn:microsoft.com/office/officeart/2005/8/layout/chevron1"/>
    <dgm:cxn modelId="{FA6379D2-7A8E-49E9-9446-BBF3A9245645}" type="presParOf" srcId="{767F2006-D279-4369-849E-C84C8D176B98}" destId="{46F1B564-5BA3-49D1-B7B6-39DED4A2EF71}" srcOrd="0" destOrd="0" presId="urn:microsoft.com/office/officeart/2005/8/layout/chevron1"/>
    <dgm:cxn modelId="{AA5DD966-7F22-49A8-BC77-30A31EBC5C85}" type="presParOf" srcId="{46F1B564-5BA3-49D1-B7B6-39DED4A2EF71}" destId="{ADE2F27E-6741-44AF-9B5B-55E70DF92333}" srcOrd="0" destOrd="0" presId="urn:microsoft.com/office/officeart/2005/8/layout/chevron1"/>
    <dgm:cxn modelId="{5821A4DA-1569-48E5-8D2F-19046EC93680}" type="presParOf" srcId="{46F1B564-5BA3-49D1-B7B6-39DED4A2EF71}" destId="{33632923-B5CC-4012-9230-E80CD1357A89}" srcOrd="1" destOrd="0" presId="urn:microsoft.com/office/officeart/2005/8/layout/chevron1"/>
    <dgm:cxn modelId="{D37BFADD-09F2-46FA-AE52-253FA2666792}" type="presParOf" srcId="{767F2006-D279-4369-849E-C84C8D176B98}" destId="{65A6E976-807F-40B6-97A8-C0354385BAC8}" srcOrd="1" destOrd="0" presId="urn:microsoft.com/office/officeart/2005/8/layout/chevron1"/>
    <dgm:cxn modelId="{85B8BA3A-9A50-4FDA-92A5-1ADD17E94748}" type="presParOf" srcId="{767F2006-D279-4369-849E-C84C8D176B98}" destId="{B983423F-2215-4522-AEAB-F4C6E947CD3F}" srcOrd="2" destOrd="0" presId="urn:microsoft.com/office/officeart/2005/8/layout/chevron1"/>
    <dgm:cxn modelId="{6775CA12-8447-43D0-A101-853C2328E016}" type="presParOf" srcId="{B983423F-2215-4522-AEAB-F4C6E947CD3F}" destId="{140214F8-1F22-46EC-85BD-346BED084889}" srcOrd="0" destOrd="0" presId="urn:microsoft.com/office/officeart/2005/8/layout/chevron1"/>
    <dgm:cxn modelId="{86FBE604-0E2E-468F-B641-1E8236E77FBC}" type="presParOf" srcId="{B983423F-2215-4522-AEAB-F4C6E947CD3F}" destId="{3BEBCDC4-1F5B-438E-ACB1-712010A3AF47}" srcOrd="1" destOrd="0" presId="urn:microsoft.com/office/officeart/2005/8/layout/chevron1"/>
    <dgm:cxn modelId="{D255CD6F-5246-4B18-8260-864E583B75CA}" type="presParOf" srcId="{767F2006-D279-4369-849E-C84C8D176B98}" destId="{0324881C-3C44-469D-8461-AEFA1F07502E}" srcOrd="3" destOrd="0" presId="urn:microsoft.com/office/officeart/2005/8/layout/chevron1"/>
    <dgm:cxn modelId="{93EEC494-B9B4-4F17-A9C8-1BDD2377DC99}" type="presParOf" srcId="{767F2006-D279-4369-849E-C84C8D176B98}" destId="{C70F3B49-9C7D-4DE6-9C96-4811B5FACAA7}" srcOrd="4" destOrd="0" presId="urn:microsoft.com/office/officeart/2005/8/layout/chevron1"/>
    <dgm:cxn modelId="{F7A3CF00-D14D-4483-BC6B-BB4BA28263A6}" type="presParOf" srcId="{C70F3B49-9C7D-4DE6-9C96-4811B5FACAA7}" destId="{98C104A4-957C-4859-813D-FD6E50F20C6A}" srcOrd="0" destOrd="0" presId="urn:microsoft.com/office/officeart/2005/8/layout/chevron1"/>
    <dgm:cxn modelId="{ACBCF3B0-EBCB-4F03-AB4D-7C63EF111EC8}" type="presParOf" srcId="{C70F3B49-9C7D-4DE6-9C96-4811B5FACAA7}" destId="{9BE3FA39-9100-4080-9FC9-4932B5229A2A}" srcOrd="1" destOrd="0" presId="urn:microsoft.com/office/officeart/2005/8/layout/chevron1"/>
    <dgm:cxn modelId="{EFEBB869-517F-4840-9BB2-34312FB13900}" type="presParOf" srcId="{767F2006-D279-4369-849E-C84C8D176B98}" destId="{AF1BE509-5E85-460E-8720-7B3335C06570}" srcOrd="5" destOrd="0" presId="urn:microsoft.com/office/officeart/2005/8/layout/chevron1"/>
    <dgm:cxn modelId="{4F58791F-8793-48E1-B222-1F546B4D8117}" type="presParOf" srcId="{767F2006-D279-4369-849E-C84C8D176B98}" destId="{15212497-6749-48A9-9288-C76A881AAE6A}" srcOrd="6" destOrd="0" presId="urn:microsoft.com/office/officeart/2005/8/layout/chevron1"/>
    <dgm:cxn modelId="{710BD1A8-7791-4CF9-8AC3-7D277428ED6F}" type="presParOf" srcId="{15212497-6749-48A9-9288-C76A881AAE6A}" destId="{F51DCB34-B109-49B2-A50B-6B3F773FB6AA}" srcOrd="0" destOrd="0" presId="urn:microsoft.com/office/officeart/2005/8/layout/chevron1"/>
    <dgm:cxn modelId="{8993DC07-2E0E-4AC2-BE2B-B915CEB8E38F}" type="presParOf" srcId="{15212497-6749-48A9-9288-C76A881AAE6A}" destId="{697E5793-754B-44C0-A5C7-23047E2611D4}" srcOrd="1" destOrd="0" presId="urn:microsoft.com/office/officeart/2005/8/layout/chevron1"/>
    <dgm:cxn modelId="{9CACA72B-976B-4499-A5FE-BC9FEF7A9688}" type="presParOf" srcId="{767F2006-D279-4369-849E-C84C8D176B98}" destId="{BD7DE618-2E86-4D28-BC04-78F1969BC908}" srcOrd="7" destOrd="0" presId="urn:microsoft.com/office/officeart/2005/8/layout/chevron1"/>
    <dgm:cxn modelId="{489CC80A-8BB7-4D3A-97A3-DE2174462C45}" type="presParOf" srcId="{767F2006-D279-4369-849E-C84C8D176B98}" destId="{408E5A0F-FE11-4DCF-BAD6-A3B26F430B3B}" srcOrd="8" destOrd="0" presId="urn:microsoft.com/office/officeart/2005/8/layout/chevron1"/>
    <dgm:cxn modelId="{903F7E50-3745-4FD2-9980-0A904A98ECEF}" type="presParOf" srcId="{408E5A0F-FE11-4DCF-BAD6-A3B26F430B3B}" destId="{5B08B5AA-C837-4AD9-8D57-0C9E6C89F271}" srcOrd="0" destOrd="0" presId="urn:microsoft.com/office/officeart/2005/8/layout/chevron1"/>
    <dgm:cxn modelId="{26349687-3D90-40AE-9659-E978142D386E}" type="presParOf" srcId="{408E5A0F-FE11-4DCF-BAD6-A3B26F430B3B}" destId="{EF382212-9026-48C7-AA80-4C8260C16EB5}" srcOrd="1"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173641-97A4-4319-B751-0B6DBFACFCD6}">
      <dsp:nvSpPr>
        <dsp:cNvPr id="0" name=""/>
        <dsp:cNvSpPr/>
      </dsp:nvSpPr>
      <dsp:spPr>
        <a:xfrm>
          <a:off x="1684670" y="-8979"/>
          <a:ext cx="2819923" cy="179065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7615FEA-277F-49F2-93F3-1139C962726A}">
      <dsp:nvSpPr>
        <dsp:cNvPr id="0" name=""/>
        <dsp:cNvSpPr/>
      </dsp:nvSpPr>
      <dsp:spPr>
        <a:xfrm>
          <a:off x="1997995" y="288678"/>
          <a:ext cx="2819923" cy="179065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Jennifer </a:t>
          </a:r>
          <a:r>
            <a:rPr lang="en-US" sz="2100" kern="1200" dirty="0" smtClean="0"/>
            <a:t>Horney, MPH &amp; PhD in Epidemiology</a:t>
          </a:r>
          <a:endParaRPr lang="en-US" sz="2100" kern="1200" dirty="0" smtClean="0"/>
        </a:p>
        <a:p>
          <a:pPr lvl="0" algn="ctr" defTabSz="933450">
            <a:lnSpc>
              <a:spcPct val="90000"/>
            </a:lnSpc>
            <a:spcBef>
              <a:spcPct val="0"/>
            </a:spcBef>
            <a:spcAft>
              <a:spcPct val="35000"/>
            </a:spcAft>
          </a:pPr>
          <a:r>
            <a:rPr lang="en-US" sz="2100" kern="1200" dirty="0" smtClean="0"/>
            <a:t>Director, Epidemiology Program</a:t>
          </a:r>
        </a:p>
      </dsp:txBody>
      <dsp:txXfrm>
        <a:off x="2050441" y="341124"/>
        <a:ext cx="2715031" cy="168575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E2F27E-6741-44AF-9B5B-55E70DF92333}">
      <dsp:nvSpPr>
        <dsp:cNvPr id="0" name=""/>
        <dsp:cNvSpPr/>
      </dsp:nvSpPr>
      <dsp:spPr>
        <a:xfrm>
          <a:off x="6130" y="85927"/>
          <a:ext cx="2296175" cy="918470"/>
        </a:xfrm>
        <a:prstGeom prst="chevron">
          <a:avLst/>
        </a:prstGeom>
        <a:gradFill rotWithShape="0">
          <a:gsLst>
            <a:gs pos="0">
              <a:schemeClr val="accent1">
                <a:alpha val="90000"/>
                <a:hueOff val="0"/>
                <a:satOff val="0"/>
                <a:lumOff val="0"/>
                <a:alphaOff val="0"/>
                <a:tint val="100000"/>
                <a:shade val="100000"/>
                <a:satMod val="130000"/>
              </a:schemeClr>
            </a:gs>
            <a:gs pos="100000">
              <a:schemeClr val="accent1">
                <a:alpha val="9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8011" tIns="29337" rIns="29337" bIns="29337" numCol="1" spcCol="1270" anchor="ctr" anchorCtr="0">
          <a:noAutofit/>
        </a:bodyPr>
        <a:lstStyle/>
        <a:p>
          <a:pPr lvl="0" algn="ctr" defTabSz="977900">
            <a:lnSpc>
              <a:spcPct val="90000"/>
            </a:lnSpc>
            <a:spcBef>
              <a:spcPct val="0"/>
            </a:spcBef>
            <a:spcAft>
              <a:spcPct val="35000"/>
            </a:spcAft>
          </a:pPr>
          <a:r>
            <a:rPr lang="en-US" sz="2200" kern="1200" dirty="0" smtClean="0">
              <a:latin typeface="Calibri"/>
              <a:ea typeface="+mn-ea"/>
              <a:cs typeface="+mn-cs"/>
            </a:rPr>
            <a:t>2019 </a:t>
          </a:r>
          <a:endParaRPr lang="en-US" sz="2200" kern="1200" dirty="0"/>
        </a:p>
      </dsp:txBody>
      <dsp:txXfrm>
        <a:off x="465365" y="85927"/>
        <a:ext cx="1377705" cy="918470"/>
      </dsp:txXfrm>
    </dsp:sp>
    <dsp:sp modelId="{33632923-B5CC-4012-9230-E80CD1357A89}">
      <dsp:nvSpPr>
        <dsp:cNvPr id="0" name=""/>
        <dsp:cNvSpPr/>
      </dsp:nvSpPr>
      <dsp:spPr>
        <a:xfrm>
          <a:off x="161370" y="1119206"/>
          <a:ext cx="1836940" cy="26580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228600" lvl="1" indent="-228600" algn="l" defTabSz="977900">
            <a:lnSpc>
              <a:spcPct val="90000"/>
            </a:lnSpc>
            <a:spcBef>
              <a:spcPct val="0"/>
            </a:spcBef>
            <a:spcAft>
              <a:spcPct val="15000"/>
            </a:spcAft>
            <a:buChar char="••"/>
          </a:pPr>
          <a:r>
            <a:rPr lang="en-US" sz="2200" kern="1200" dirty="0" smtClean="0"/>
            <a:t>April 2019</a:t>
          </a:r>
          <a:endParaRPr lang="en-US" sz="2200" kern="1200" dirty="0">
            <a:latin typeface="Calibri"/>
            <a:ea typeface="+mn-ea"/>
            <a:cs typeface="+mn-cs"/>
          </a:endParaRPr>
        </a:p>
        <a:p>
          <a:pPr marL="457200" lvl="2" indent="-228600" algn="l" defTabSz="977900">
            <a:lnSpc>
              <a:spcPct val="90000"/>
            </a:lnSpc>
            <a:spcBef>
              <a:spcPct val="0"/>
            </a:spcBef>
            <a:spcAft>
              <a:spcPct val="15000"/>
            </a:spcAft>
            <a:buChar char="••"/>
          </a:pPr>
          <a:r>
            <a:rPr lang="en-US" sz="2200" kern="1200" dirty="0" smtClean="0"/>
            <a:t>Faculty Senate review</a:t>
          </a:r>
        </a:p>
      </dsp:txBody>
      <dsp:txXfrm>
        <a:off x="161370" y="1119206"/>
        <a:ext cx="1836940" cy="2658081"/>
      </dsp:txXfrm>
    </dsp:sp>
    <dsp:sp modelId="{140214F8-1F22-46EC-85BD-346BED084889}">
      <dsp:nvSpPr>
        <dsp:cNvPr id="0" name=""/>
        <dsp:cNvSpPr/>
      </dsp:nvSpPr>
      <dsp:spPr>
        <a:xfrm>
          <a:off x="2200931" y="85927"/>
          <a:ext cx="2296175" cy="918470"/>
        </a:xfrm>
        <a:prstGeom prst="chevron">
          <a:avLst/>
        </a:prstGeom>
        <a:gradFill rotWithShape="0">
          <a:gsLst>
            <a:gs pos="0">
              <a:schemeClr val="accent1">
                <a:alpha val="90000"/>
                <a:hueOff val="0"/>
                <a:satOff val="0"/>
                <a:lumOff val="0"/>
                <a:alphaOff val="-10000"/>
                <a:tint val="100000"/>
                <a:shade val="100000"/>
                <a:satMod val="130000"/>
              </a:schemeClr>
            </a:gs>
            <a:gs pos="100000">
              <a:schemeClr val="accent1">
                <a:alpha val="90000"/>
                <a:hueOff val="0"/>
                <a:satOff val="0"/>
                <a:lumOff val="0"/>
                <a:alphaOff val="-1000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8011" tIns="29337" rIns="29337" bIns="29337" numCol="1" spcCol="1270" anchor="ctr" anchorCtr="0">
          <a:noAutofit/>
        </a:bodyPr>
        <a:lstStyle/>
        <a:p>
          <a:pPr lvl="0" algn="ctr" defTabSz="977900">
            <a:lnSpc>
              <a:spcPct val="90000"/>
            </a:lnSpc>
            <a:spcBef>
              <a:spcPct val="0"/>
            </a:spcBef>
            <a:spcAft>
              <a:spcPct val="35000"/>
            </a:spcAft>
          </a:pPr>
          <a:r>
            <a:rPr lang="en-US" sz="2200" kern="1200" dirty="0" smtClean="0">
              <a:latin typeface="Calibri"/>
              <a:ea typeface="+mn-ea"/>
              <a:cs typeface="+mn-cs"/>
            </a:rPr>
            <a:t>2020</a:t>
          </a:r>
          <a:endParaRPr lang="en-US" sz="2200" kern="1200" dirty="0">
            <a:latin typeface="Calibri"/>
            <a:ea typeface="+mn-ea"/>
            <a:cs typeface="+mn-cs"/>
          </a:endParaRPr>
        </a:p>
      </dsp:txBody>
      <dsp:txXfrm>
        <a:off x="2660166" y="85927"/>
        <a:ext cx="1377705" cy="918470"/>
      </dsp:txXfrm>
    </dsp:sp>
    <dsp:sp modelId="{3BEBCDC4-1F5B-438E-ACB1-712010A3AF47}">
      <dsp:nvSpPr>
        <dsp:cNvPr id="0" name=""/>
        <dsp:cNvSpPr/>
      </dsp:nvSpPr>
      <dsp:spPr>
        <a:xfrm>
          <a:off x="2226024" y="1119206"/>
          <a:ext cx="2066190" cy="26580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228600" lvl="1" indent="-228600" algn="l" defTabSz="977900">
            <a:lnSpc>
              <a:spcPct val="90000"/>
            </a:lnSpc>
            <a:spcBef>
              <a:spcPct val="0"/>
            </a:spcBef>
            <a:spcAft>
              <a:spcPct val="15000"/>
            </a:spcAft>
            <a:buChar char="••"/>
          </a:pPr>
          <a:r>
            <a:rPr lang="en-US" sz="2200" kern="1200" dirty="0" smtClean="0"/>
            <a:t>Fall 2019</a:t>
          </a:r>
          <a:endParaRPr lang="en-US" sz="2200" kern="1200" dirty="0">
            <a:latin typeface="Calibri"/>
            <a:ea typeface="+mn-ea"/>
            <a:cs typeface="+mn-cs"/>
          </a:endParaRPr>
        </a:p>
        <a:p>
          <a:pPr marL="228600" lvl="1" indent="-228600" algn="l" defTabSz="977900">
            <a:lnSpc>
              <a:spcPct val="90000"/>
            </a:lnSpc>
            <a:spcBef>
              <a:spcPct val="0"/>
            </a:spcBef>
            <a:spcAft>
              <a:spcPct val="15000"/>
            </a:spcAft>
            <a:buChar char="••"/>
          </a:pPr>
          <a:r>
            <a:rPr lang="en-US" sz="2200" kern="1200" dirty="0" smtClean="0">
              <a:latin typeface="Calibri"/>
              <a:ea typeface="+mn-ea"/>
              <a:cs typeface="+mn-cs"/>
            </a:rPr>
            <a:t>Semester begins</a:t>
          </a:r>
          <a:endParaRPr lang="en-US" sz="2200" kern="1200" dirty="0">
            <a:latin typeface="Calibri"/>
            <a:ea typeface="+mn-ea"/>
            <a:cs typeface="+mn-cs"/>
          </a:endParaRPr>
        </a:p>
        <a:p>
          <a:pPr marL="457200" lvl="2" indent="-228600" algn="l" defTabSz="977900">
            <a:lnSpc>
              <a:spcPct val="90000"/>
            </a:lnSpc>
            <a:spcBef>
              <a:spcPct val="0"/>
            </a:spcBef>
            <a:spcAft>
              <a:spcPct val="15000"/>
            </a:spcAft>
            <a:buChar char="••"/>
          </a:pPr>
          <a:r>
            <a:rPr lang="en-US" sz="2200" kern="1200" dirty="0" smtClean="0"/>
            <a:t>PhD students begin core classes (1-2)</a:t>
          </a:r>
        </a:p>
      </dsp:txBody>
      <dsp:txXfrm>
        <a:off x="2226024" y="1119206"/>
        <a:ext cx="2066190" cy="2658081"/>
      </dsp:txXfrm>
    </dsp:sp>
    <dsp:sp modelId="{98C104A4-957C-4859-813D-FD6E50F20C6A}">
      <dsp:nvSpPr>
        <dsp:cNvPr id="0" name=""/>
        <dsp:cNvSpPr/>
      </dsp:nvSpPr>
      <dsp:spPr>
        <a:xfrm>
          <a:off x="4281107" y="85927"/>
          <a:ext cx="2296175" cy="918470"/>
        </a:xfrm>
        <a:prstGeom prst="chevron">
          <a:avLst/>
        </a:prstGeom>
        <a:gradFill rotWithShape="0">
          <a:gsLst>
            <a:gs pos="0">
              <a:schemeClr val="accent1">
                <a:alpha val="90000"/>
                <a:hueOff val="0"/>
                <a:satOff val="0"/>
                <a:lumOff val="0"/>
                <a:alphaOff val="-20000"/>
                <a:tint val="100000"/>
                <a:shade val="100000"/>
                <a:satMod val="130000"/>
              </a:schemeClr>
            </a:gs>
            <a:gs pos="100000">
              <a:schemeClr val="accent1">
                <a:alpha val="90000"/>
                <a:hueOff val="0"/>
                <a:satOff val="0"/>
                <a:lumOff val="0"/>
                <a:alphaOff val="-2000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8011" tIns="29337" rIns="29337" bIns="29337" numCol="1" spcCol="1270" anchor="ctr" anchorCtr="0">
          <a:noAutofit/>
        </a:bodyPr>
        <a:lstStyle/>
        <a:p>
          <a:pPr lvl="0" algn="ctr" defTabSz="977900">
            <a:lnSpc>
              <a:spcPct val="90000"/>
            </a:lnSpc>
            <a:spcBef>
              <a:spcPct val="0"/>
            </a:spcBef>
            <a:spcAft>
              <a:spcPct val="35000"/>
            </a:spcAft>
          </a:pPr>
          <a:r>
            <a:rPr lang="en-US" sz="2200" kern="1200" dirty="0" smtClean="0">
              <a:latin typeface="Calibri"/>
              <a:ea typeface="+mn-ea"/>
              <a:cs typeface="+mn-cs"/>
            </a:rPr>
            <a:t>2021</a:t>
          </a:r>
          <a:endParaRPr lang="en-US" sz="2200" kern="1200" dirty="0">
            <a:latin typeface="Calibri"/>
            <a:ea typeface="+mn-ea"/>
            <a:cs typeface="+mn-cs"/>
          </a:endParaRPr>
        </a:p>
      </dsp:txBody>
      <dsp:txXfrm>
        <a:off x="4740342" y="85927"/>
        <a:ext cx="1377705" cy="918470"/>
      </dsp:txXfrm>
    </dsp:sp>
    <dsp:sp modelId="{9BE3FA39-9100-4080-9FC9-4932B5229A2A}">
      <dsp:nvSpPr>
        <dsp:cNvPr id="0" name=""/>
        <dsp:cNvSpPr/>
      </dsp:nvSpPr>
      <dsp:spPr>
        <a:xfrm>
          <a:off x="4451887" y="1119206"/>
          <a:ext cx="1836940" cy="26580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228600" lvl="1" indent="-228600" algn="l" defTabSz="977900">
            <a:lnSpc>
              <a:spcPct val="90000"/>
            </a:lnSpc>
            <a:spcBef>
              <a:spcPct val="0"/>
            </a:spcBef>
            <a:spcAft>
              <a:spcPct val="15000"/>
            </a:spcAft>
            <a:buChar char="••"/>
          </a:pPr>
          <a:r>
            <a:rPr lang="en-US" sz="2200" kern="1200" dirty="0" smtClean="0"/>
            <a:t>Fall 2020</a:t>
          </a:r>
          <a:endParaRPr lang="en-US" sz="2200" kern="1200" dirty="0">
            <a:latin typeface="Calibri"/>
            <a:ea typeface="+mn-ea"/>
            <a:cs typeface="+mn-cs"/>
          </a:endParaRPr>
        </a:p>
        <a:p>
          <a:pPr marL="457200" lvl="2" indent="-228600" algn="l" defTabSz="977900">
            <a:lnSpc>
              <a:spcPct val="90000"/>
            </a:lnSpc>
            <a:spcBef>
              <a:spcPct val="0"/>
            </a:spcBef>
            <a:spcAft>
              <a:spcPct val="15000"/>
            </a:spcAft>
            <a:buChar char="••"/>
          </a:pPr>
          <a:r>
            <a:rPr lang="en-US" sz="2200" kern="1200" dirty="0" smtClean="0"/>
            <a:t>Second cohort of PhD students enroll (2-4)</a:t>
          </a:r>
        </a:p>
      </dsp:txBody>
      <dsp:txXfrm>
        <a:off x="4451887" y="1119206"/>
        <a:ext cx="1836940" cy="2658081"/>
      </dsp:txXfrm>
    </dsp:sp>
    <dsp:sp modelId="{F51DCB34-B109-49B2-A50B-6B3F773FB6AA}">
      <dsp:nvSpPr>
        <dsp:cNvPr id="0" name=""/>
        <dsp:cNvSpPr/>
      </dsp:nvSpPr>
      <dsp:spPr>
        <a:xfrm>
          <a:off x="6515705" y="85927"/>
          <a:ext cx="2296175" cy="918470"/>
        </a:xfrm>
        <a:prstGeom prst="chevron">
          <a:avLst/>
        </a:prstGeom>
        <a:gradFill rotWithShape="0">
          <a:gsLst>
            <a:gs pos="0">
              <a:schemeClr val="accent1">
                <a:alpha val="90000"/>
                <a:hueOff val="0"/>
                <a:satOff val="0"/>
                <a:lumOff val="0"/>
                <a:alphaOff val="-30000"/>
                <a:tint val="100000"/>
                <a:shade val="100000"/>
                <a:satMod val="130000"/>
              </a:schemeClr>
            </a:gs>
            <a:gs pos="100000">
              <a:schemeClr val="accent1">
                <a:alpha val="90000"/>
                <a:hueOff val="0"/>
                <a:satOff val="0"/>
                <a:lumOff val="0"/>
                <a:alphaOff val="-3000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8011" tIns="29337" rIns="29337" bIns="29337" numCol="1" spcCol="1270" anchor="ctr" anchorCtr="0">
          <a:noAutofit/>
        </a:bodyPr>
        <a:lstStyle/>
        <a:p>
          <a:pPr lvl="0" algn="ctr" defTabSz="977900">
            <a:lnSpc>
              <a:spcPct val="90000"/>
            </a:lnSpc>
            <a:spcBef>
              <a:spcPct val="0"/>
            </a:spcBef>
            <a:spcAft>
              <a:spcPct val="35000"/>
            </a:spcAft>
          </a:pPr>
          <a:r>
            <a:rPr lang="en-US" sz="2200" kern="1200" dirty="0" smtClean="0">
              <a:latin typeface="Calibri"/>
              <a:ea typeface="+mn-ea"/>
              <a:cs typeface="+mn-cs"/>
            </a:rPr>
            <a:t>2022</a:t>
          </a:r>
          <a:endParaRPr lang="en-US" sz="2200" kern="1200" dirty="0">
            <a:latin typeface="Calibri"/>
            <a:ea typeface="+mn-ea"/>
            <a:cs typeface="+mn-cs"/>
          </a:endParaRPr>
        </a:p>
      </dsp:txBody>
      <dsp:txXfrm>
        <a:off x="6974940" y="85927"/>
        <a:ext cx="1377705" cy="918470"/>
      </dsp:txXfrm>
    </dsp:sp>
    <dsp:sp modelId="{697E5793-754B-44C0-A5C7-23047E2611D4}">
      <dsp:nvSpPr>
        <dsp:cNvPr id="0" name=""/>
        <dsp:cNvSpPr/>
      </dsp:nvSpPr>
      <dsp:spPr>
        <a:xfrm>
          <a:off x="6578630" y="1136059"/>
          <a:ext cx="2145785" cy="26580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228600" lvl="1" indent="-228600" algn="l" defTabSz="977900">
            <a:lnSpc>
              <a:spcPct val="90000"/>
            </a:lnSpc>
            <a:spcBef>
              <a:spcPct val="0"/>
            </a:spcBef>
            <a:spcAft>
              <a:spcPct val="15000"/>
            </a:spcAft>
            <a:buChar char="••"/>
          </a:pPr>
          <a:r>
            <a:rPr lang="en-US" sz="2200" kern="1200" dirty="0" smtClean="0"/>
            <a:t>Fall 2021</a:t>
          </a:r>
          <a:endParaRPr lang="en-US" sz="2200" kern="1200" dirty="0">
            <a:latin typeface="Calibri"/>
            <a:ea typeface="+mn-ea"/>
            <a:cs typeface="+mn-cs"/>
          </a:endParaRPr>
        </a:p>
        <a:p>
          <a:pPr marL="457200" lvl="2" indent="-228600" algn="l" defTabSz="977900">
            <a:lnSpc>
              <a:spcPct val="90000"/>
            </a:lnSpc>
            <a:spcBef>
              <a:spcPct val="0"/>
            </a:spcBef>
            <a:spcAft>
              <a:spcPct val="15000"/>
            </a:spcAft>
            <a:buChar char="••"/>
          </a:pPr>
          <a:r>
            <a:rPr lang="en-US" sz="2200" kern="1200" dirty="0" smtClean="0"/>
            <a:t>Third cohort enrolls (2-4)</a:t>
          </a:r>
        </a:p>
        <a:p>
          <a:pPr marL="228600" lvl="1" indent="-228600" algn="l" defTabSz="977900">
            <a:lnSpc>
              <a:spcPct val="90000"/>
            </a:lnSpc>
            <a:spcBef>
              <a:spcPct val="0"/>
            </a:spcBef>
            <a:spcAft>
              <a:spcPct val="15000"/>
            </a:spcAft>
            <a:buChar char="••"/>
          </a:pPr>
          <a:endParaRPr lang="en-US" sz="2200" kern="1200" dirty="0" smtClean="0"/>
        </a:p>
      </dsp:txBody>
      <dsp:txXfrm>
        <a:off x="6578630" y="1136059"/>
        <a:ext cx="2145785" cy="2658081"/>
      </dsp:txXfrm>
    </dsp:sp>
    <dsp:sp modelId="{5B08B5AA-C837-4AD9-8D57-0C9E6C89F271}">
      <dsp:nvSpPr>
        <dsp:cNvPr id="0" name=""/>
        <dsp:cNvSpPr/>
      </dsp:nvSpPr>
      <dsp:spPr>
        <a:xfrm>
          <a:off x="8595881" y="85927"/>
          <a:ext cx="2296175" cy="918470"/>
        </a:xfrm>
        <a:prstGeom prst="chevron">
          <a:avLst/>
        </a:prstGeom>
        <a:gradFill rotWithShape="0">
          <a:gsLst>
            <a:gs pos="0">
              <a:schemeClr val="accent1">
                <a:alpha val="90000"/>
                <a:hueOff val="0"/>
                <a:satOff val="0"/>
                <a:lumOff val="0"/>
                <a:alphaOff val="-40000"/>
                <a:tint val="100000"/>
                <a:shade val="100000"/>
                <a:satMod val="130000"/>
              </a:schemeClr>
            </a:gs>
            <a:gs pos="100000">
              <a:schemeClr val="accent1">
                <a:alpha val="90000"/>
                <a:hueOff val="0"/>
                <a:satOff val="0"/>
                <a:lumOff val="0"/>
                <a:alphaOff val="-4000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8011" tIns="29337" rIns="29337" bIns="29337" numCol="1" spcCol="1270" anchor="ctr" anchorCtr="0">
          <a:noAutofit/>
        </a:bodyPr>
        <a:lstStyle/>
        <a:p>
          <a:pPr lvl="0" algn="ctr" defTabSz="977900">
            <a:lnSpc>
              <a:spcPct val="90000"/>
            </a:lnSpc>
            <a:spcBef>
              <a:spcPct val="0"/>
            </a:spcBef>
            <a:spcAft>
              <a:spcPct val="35000"/>
            </a:spcAft>
          </a:pPr>
          <a:r>
            <a:rPr lang="en-US" sz="2200" kern="1200" dirty="0" smtClean="0">
              <a:latin typeface="Calibri"/>
              <a:ea typeface="+mn-ea"/>
              <a:cs typeface="+mn-cs"/>
            </a:rPr>
            <a:t>2023</a:t>
          </a:r>
          <a:endParaRPr lang="en-US" sz="2200" kern="1200" dirty="0">
            <a:latin typeface="Calibri"/>
            <a:ea typeface="+mn-ea"/>
            <a:cs typeface="+mn-cs"/>
          </a:endParaRPr>
        </a:p>
      </dsp:txBody>
      <dsp:txXfrm>
        <a:off x="9055116" y="85927"/>
        <a:ext cx="1377705" cy="918470"/>
      </dsp:txXfrm>
    </dsp:sp>
    <dsp:sp modelId="{EF382212-9026-48C7-AA80-4C8260C16EB5}">
      <dsp:nvSpPr>
        <dsp:cNvPr id="0" name=""/>
        <dsp:cNvSpPr/>
      </dsp:nvSpPr>
      <dsp:spPr>
        <a:xfrm>
          <a:off x="8859813" y="1110780"/>
          <a:ext cx="1836940" cy="26580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228600" lvl="1" indent="-228600" algn="l" defTabSz="977900">
            <a:lnSpc>
              <a:spcPct val="90000"/>
            </a:lnSpc>
            <a:spcBef>
              <a:spcPct val="0"/>
            </a:spcBef>
            <a:spcAft>
              <a:spcPct val="15000"/>
            </a:spcAft>
            <a:buChar char="••"/>
          </a:pPr>
          <a:r>
            <a:rPr lang="en-US" sz="2200" kern="1200" dirty="0" smtClean="0"/>
            <a:t>Fall 2022</a:t>
          </a:r>
          <a:endParaRPr lang="en-US" sz="2200" kern="1200" dirty="0">
            <a:latin typeface="Calibri"/>
            <a:ea typeface="+mn-ea"/>
            <a:cs typeface="+mn-cs"/>
          </a:endParaRPr>
        </a:p>
        <a:p>
          <a:pPr marL="457200" lvl="2" indent="-228600" algn="l" defTabSz="977900">
            <a:lnSpc>
              <a:spcPct val="90000"/>
            </a:lnSpc>
            <a:spcBef>
              <a:spcPct val="0"/>
            </a:spcBef>
            <a:spcAft>
              <a:spcPct val="15000"/>
            </a:spcAft>
            <a:buChar char="••"/>
          </a:pPr>
          <a:r>
            <a:rPr lang="en-US" sz="2200" kern="1200" dirty="0" smtClean="0"/>
            <a:t>Fourth cohort enrolls (4-6)</a:t>
          </a:r>
        </a:p>
        <a:p>
          <a:pPr marL="228600" lvl="1" indent="-228600" algn="l" defTabSz="977900">
            <a:lnSpc>
              <a:spcPct val="90000"/>
            </a:lnSpc>
            <a:spcBef>
              <a:spcPct val="0"/>
            </a:spcBef>
            <a:spcAft>
              <a:spcPct val="15000"/>
            </a:spcAft>
            <a:buChar char="••"/>
          </a:pPr>
          <a:r>
            <a:rPr lang="en-US" sz="2200" kern="1200" dirty="0" smtClean="0"/>
            <a:t>Apply for Department Status </a:t>
          </a:r>
        </a:p>
      </dsp:txBody>
      <dsp:txXfrm>
        <a:off x="8859813" y="1110780"/>
        <a:ext cx="1836940" cy="2658081"/>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EA4F2D95-6915-4700-95B0-639860D6CFC8}" type="datetimeFigureOut">
              <a:rPr lang="en-US" smtClean="0"/>
              <a:t>3/14/2019</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742B718A-69AE-4F40-AF0E-633C9A511462}" type="slidenum">
              <a:rPr lang="en-US" smtClean="0"/>
              <a:t>‹#›</a:t>
            </a:fld>
            <a:endParaRPr lang="en-US"/>
          </a:p>
        </p:txBody>
      </p:sp>
    </p:spTree>
    <p:extLst>
      <p:ext uri="{BB962C8B-B14F-4D97-AF65-F5344CB8AC3E}">
        <p14:creationId xmlns:p14="http://schemas.microsoft.com/office/powerpoint/2010/main" val="5140250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742B718A-69AE-4F40-AF0E-633C9A511462}" type="slidenum">
              <a:rPr lang="en-US" smtClean="0"/>
              <a:t>1</a:t>
            </a:fld>
            <a:endParaRPr lang="en-US"/>
          </a:p>
        </p:txBody>
      </p:sp>
    </p:spTree>
    <p:extLst>
      <p:ext uri="{BB962C8B-B14F-4D97-AF65-F5344CB8AC3E}">
        <p14:creationId xmlns:p14="http://schemas.microsoft.com/office/powerpoint/2010/main" val="36864825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2B718A-69AE-4F40-AF0E-633C9A511462}" type="slidenum">
              <a:rPr lang="en-US" smtClean="0"/>
              <a:t>2</a:t>
            </a:fld>
            <a:endParaRPr lang="en-US"/>
          </a:p>
        </p:txBody>
      </p:sp>
    </p:spTree>
    <p:extLst>
      <p:ext uri="{BB962C8B-B14F-4D97-AF65-F5344CB8AC3E}">
        <p14:creationId xmlns:p14="http://schemas.microsoft.com/office/powerpoint/2010/main" val="26238818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Jennifer</a:t>
            </a:r>
            <a:r>
              <a:rPr lang="en-US" baseline="0" dirty="0" smtClean="0"/>
              <a:t> Horney to follow up to look for additional potential 800 level courses and to follow up with Kathy Wu about faculty from Data Science who should be included. </a:t>
            </a:r>
            <a:endParaRPr lang="en-US" dirty="0"/>
          </a:p>
        </p:txBody>
      </p:sp>
      <p:sp>
        <p:nvSpPr>
          <p:cNvPr id="4" name="Slide Number Placeholder 3"/>
          <p:cNvSpPr>
            <a:spLocks noGrp="1"/>
          </p:cNvSpPr>
          <p:nvPr>
            <p:ph type="sldNum" sz="quarter" idx="10"/>
          </p:nvPr>
        </p:nvSpPr>
        <p:spPr/>
        <p:txBody>
          <a:bodyPr/>
          <a:lstStyle/>
          <a:p>
            <a:fld id="{742B718A-69AE-4F40-AF0E-633C9A511462}" type="slidenum">
              <a:rPr lang="en-US" smtClean="0"/>
              <a:t>3</a:t>
            </a:fld>
            <a:endParaRPr lang="en-US"/>
          </a:p>
        </p:txBody>
      </p:sp>
    </p:spTree>
    <p:extLst>
      <p:ext uri="{BB962C8B-B14F-4D97-AF65-F5344CB8AC3E}">
        <p14:creationId xmlns:p14="http://schemas.microsoft.com/office/powerpoint/2010/main" val="17110457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First cohort starting Fall 2019 would take Epi Methods 2 (EPID 610) in Spring 2020. They may want to take Epi</a:t>
            </a:r>
            <a:r>
              <a:rPr lang="en-US" baseline="0" dirty="0" smtClean="0"/>
              <a:t> Methods 1 (EPID 605) with the MPH students in Fall 2019 if their </a:t>
            </a:r>
            <a:r>
              <a:rPr lang="en-US" baseline="0" dirty="0" smtClean="0"/>
              <a:t>MPH or other master’s degree </a:t>
            </a:r>
            <a:r>
              <a:rPr lang="en-US" baseline="0" dirty="0" smtClean="0"/>
              <a:t>is not in epidemiology. </a:t>
            </a:r>
          </a:p>
          <a:p>
            <a:endParaRPr lang="en-US" baseline="0" dirty="0" smtClean="0"/>
          </a:p>
          <a:p>
            <a:r>
              <a:rPr lang="en-US" baseline="0" dirty="0" smtClean="0"/>
              <a:t>STAT 656 and additional statistics courses are offered by the Department of Applied Statistics.</a:t>
            </a:r>
          </a:p>
          <a:p>
            <a:endParaRPr lang="en-US" baseline="0" dirty="0" smtClean="0"/>
          </a:p>
          <a:p>
            <a:r>
              <a:rPr lang="en-US" baseline="0" dirty="0" smtClean="0"/>
              <a:t>Initial concentration courses proposed for approval via Curriculog in Fall 2018 include public health surveillance, infectious disease epidemiology, field epidemiology methods, and disaster epidemiology. Additional courses to be proposed in Fall 2019 depending on the expertise of the faculty who are hired (e.g., cancer epidemiology).</a:t>
            </a:r>
            <a:endParaRPr lang="en-US" dirty="0"/>
          </a:p>
        </p:txBody>
      </p:sp>
      <p:sp>
        <p:nvSpPr>
          <p:cNvPr id="4" name="Slide Number Placeholder 3"/>
          <p:cNvSpPr>
            <a:spLocks noGrp="1"/>
          </p:cNvSpPr>
          <p:nvPr>
            <p:ph type="sldNum" sz="quarter" idx="10"/>
          </p:nvPr>
        </p:nvSpPr>
        <p:spPr/>
        <p:txBody>
          <a:bodyPr/>
          <a:lstStyle/>
          <a:p>
            <a:fld id="{742B718A-69AE-4F40-AF0E-633C9A511462}" type="slidenum">
              <a:rPr lang="en-US" smtClean="0"/>
              <a:t>4</a:t>
            </a:fld>
            <a:endParaRPr lang="en-US"/>
          </a:p>
        </p:txBody>
      </p:sp>
    </p:spTree>
    <p:extLst>
      <p:ext uri="{BB962C8B-B14F-4D97-AF65-F5344CB8AC3E}">
        <p14:creationId xmlns:p14="http://schemas.microsoft.com/office/powerpoint/2010/main" val="41326456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2B718A-69AE-4F40-AF0E-633C9A511462}" type="slidenum">
              <a:rPr lang="en-US" smtClean="0"/>
              <a:t>5</a:t>
            </a:fld>
            <a:endParaRPr lang="en-US"/>
          </a:p>
        </p:txBody>
      </p:sp>
    </p:spTree>
    <p:extLst>
      <p:ext uri="{BB962C8B-B14F-4D97-AF65-F5344CB8AC3E}">
        <p14:creationId xmlns:p14="http://schemas.microsoft.com/office/powerpoint/2010/main" val="64360294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lvl1pPr>
              <a:defRPr>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accent5"/>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24853533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635000"/>
            <a:ext cx="10972800" cy="990600"/>
          </a:xfrm>
        </p:spPr>
        <p:txBody>
          <a:bodyPr/>
          <a:lstStyle>
            <a:lvl1pPr>
              <a:defRPr>
                <a:solidFill>
                  <a:srgbClr val="006096"/>
                </a:solidFill>
              </a:defRPr>
            </a:lvl1pPr>
          </a:lstStyle>
          <a:p>
            <a:r>
              <a:rPr lang="en-US" dirty="0"/>
              <a:t>Click to edit Master title style</a:t>
            </a:r>
          </a:p>
        </p:txBody>
      </p:sp>
      <p:sp>
        <p:nvSpPr>
          <p:cNvPr id="3" name="Vertical Text Placeholder 2"/>
          <p:cNvSpPr>
            <a:spLocks noGrp="1"/>
          </p:cNvSpPr>
          <p:nvPr>
            <p:ph type="body" orient="vert" idx="1"/>
          </p:nvPr>
        </p:nvSpPr>
        <p:spPr>
          <a:xfrm>
            <a:off x="609600" y="2006602"/>
            <a:ext cx="10972800" cy="35348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a:xfrm>
            <a:off x="4673600" y="6356353"/>
            <a:ext cx="2844800" cy="366183"/>
          </a:xfrm>
        </p:spPr>
        <p:txBody>
          <a:bodyPr/>
          <a:lstStyle>
            <a:lvl1pPr algn="ctr">
              <a:defRPr>
                <a:solidFill>
                  <a:schemeClr val="bg1"/>
                </a:solidFill>
              </a:defRPr>
            </a:lvl1pPr>
          </a:lstStyle>
          <a:p>
            <a:pPr>
              <a:defRPr/>
            </a:pPr>
            <a:fld id="{C6F69E68-A1F7-A441-8DC9-1255D615ACC0}" type="slidenum">
              <a:rPr lang="en-US" smtClean="0"/>
              <a:pPr>
                <a:defRPr/>
              </a:pPr>
              <a:t>‹#›</a:t>
            </a:fld>
            <a:endParaRPr lang="en-US" dirty="0"/>
          </a:p>
        </p:txBody>
      </p:sp>
    </p:spTree>
    <p:extLst>
      <p:ext uri="{BB962C8B-B14F-4D97-AF65-F5344CB8AC3E}">
        <p14:creationId xmlns:p14="http://schemas.microsoft.com/office/powerpoint/2010/main" val="25059780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hasCustomPrompt="1"/>
          </p:nvPr>
        </p:nvSpPr>
        <p:spPr>
          <a:xfrm>
            <a:off x="8825241" y="687918"/>
            <a:ext cx="2743200" cy="4773084"/>
          </a:xfrm>
        </p:spPr>
        <p:txBody>
          <a:bodyPr vert="eaVert"/>
          <a:lstStyle>
            <a:lvl1pPr>
              <a:defRPr>
                <a:solidFill>
                  <a:srgbClr val="006096"/>
                </a:solidFill>
              </a:defRPr>
            </a:lvl1pPr>
          </a:lstStyle>
          <a:p>
            <a:r>
              <a:rPr lang="en-US" dirty="0"/>
              <a:t>Click to edit </a:t>
            </a:r>
            <a:br>
              <a:rPr lang="en-US" dirty="0"/>
            </a:br>
            <a:r>
              <a:rPr lang="en-US" dirty="0"/>
              <a:t>Master title style</a:t>
            </a:r>
          </a:p>
        </p:txBody>
      </p:sp>
      <p:sp>
        <p:nvSpPr>
          <p:cNvPr id="3" name="Vertical Text Placeholder 2"/>
          <p:cNvSpPr>
            <a:spLocks noGrp="1"/>
          </p:cNvSpPr>
          <p:nvPr>
            <p:ph type="body" orient="vert" idx="1"/>
          </p:nvPr>
        </p:nvSpPr>
        <p:spPr>
          <a:xfrm>
            <a:off x="609600" y="687918"/>
            <a:ext cx="8026400" cy="477308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a:xfrm>
            <a:off x="4470400" y="6356353"/>
            <a:ext cx="2844800" cy="366183"/>
          </a:xfrm>
        </p:spPr>
        <p:txBody>
          <a:bodyPr/>
          <a:lstStyle>
            <a:lvl1pPr algn="ctr">
              <a:defRPr>
                <a:solidFill>
                  <a:schemeClr val="bg1"/>
                </a:solidFill>
              </a:defRPr>
            </a:lvl1pPr>
          </a:lstStyle>
          <a:p>
            <a:pPr>
              <a:defRPr/>
            </a:pPr>
            <a:fld id="{8FD8FFC6-973B-2442-BCAF-B040FDE7B897}" type="slidenum">
              <a:rPr lang="en-US" smtClean="0"/>
              <a:pPr>
                <a:defRPr/>
              </a:pPr>
              <a:t>‹#›</a:t>
            </a:fld>
            <a:endParaRPr lang="en-US" dirty="0"/>
          </a:p>
        </p:txBody>
      </p:sp>
    </p:spTree>
    <p:extLst>
      <p:ext uri="{BB962C8B-B14F-4D97-AF65-F5344CB8AC3E}">
        <p14:creationId xmlns:p14="http://schemas.microsoft.com/office/powerpoint/2010/main" val="2664545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10972800" cy="990600"/>
          </a:xfrm>
        </p:spPr>
        <p:txBody>
          <a:bodyPr/>
          <a:lstStyle>
            <a:lvl1pPr>
              <a:defRPr>
                <a:solidFill>
                  <a:srgbClr val="006096"/>
                </a:solidFill>
              </a:defRPr>
            </a:lvl1pPr>
          </a:lstStyle>
          <a:p>
            <a:r>
              <a:rPr lang="en-US" dirty="0"/>
              <a:t>Click to edit Master title style</a:t>
            </a:r>
          </a:p>
        </p:txBody>
      </p:sp>
      <p:sp>
        <p:nvSpPr>
          <p:cNvPr id="3" name="Content Placeholder 2"/>
          <p:cNvSpPr>
            <a:spLocks noGrp="1"/>
          </p:cNvSpPr>
          <p:nvPr>
            <p:ph idx="1"/>
          </p:nvPr>
        </p:nvSpPr>
        <p:spPr>
          <a:xfrm>
            <a:off x="609600" y="2057402"/>
            <a:ext cx="10972800" cy="3534833"/>
          </a:xfrm>
        </p:spPr>
        <p:txBody>
          <a:bodyPr/>
          <a:lstStyle>
            <a:lvl1pPr>
              <a:defRPr>
                <a:solidFill>
                  <a:srgbClr val="006096"/>
                </a:solidFill>
              </a:defRPr>
            </a:lvl1pPr>
            <a:lvl2pPr>
              <a:defRPr>
                <a:solidFill>
                  <a:srgbClr val="006096"/>
                </a:solidFill>
              </a:defRPr>
            </a:lvl2pPr>
            <a:lvl3pPr>
              <a:defRPr>
                <a:solidFill>
                  <a:srgbClr val="006096"/>
                </a:solidFill>
              </a:defRPr>
            </a:lvl3pPr>
            <a:lvl4pPr>
              <a:defRPr>
                <a:solidFill>
                  <a:srgbClr val="006096"/>
                </a:solidFill>
              </a:defRPr>
            </a:lvl4pPr>
            <a:lvl5pPr>
              <a:defRPr>
                <a:solidFill>
                  <a:srgbClr val="006096"/>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5"/>
          <p:cNvSpPr>
            <a:spLocks noGrp="1"/>
          </p:cNvSpPr>
          <p:nvPr>
            <p:ph type="sldNum" sz="quarter" idx="10"/>
          </p:nvPr>
        </p:nvSpPr>
        <p:spPr>
          <a:xfrm>
            <a:off x="4673600" y="6356353"/>
            <a:ext cx="2844800" cy="366183"/>
          </a:xfrm>
        </p:spPr>
        <p:txBody>
          <a:bodyPr/>
          <a:lstStyle>
            <a:lvl1pPr algn="ctr">
              <a:defRPr>
                <a:solidFill>
                  <a:schemeClr val="bg1"/>
                </a:solidFill>
              </a:defRPr>
            </a:lvl1pPr>
          </a:lstStyle>
          <a:p>
            <a:pPr>
              <a:defRPr/>
            </a:pPr>
            <a:fld id="{67ED70C6-FDCB-5747-9A21-CEFC4DDC4D7F}" type="slidenum">
              <a:rPr lang="en-US" smtClean="0"/>
              <a:pPr>
                <a:defRPr/>
              </a:pPr>
              <a:t>‹#›</a:t>
            </a:fld>
            <a:endParaRPr lang="en-US" dirty="0"/>
          </a:p>
        </p:txBody>
      </p:sp>
    </p:spTree>
    <p:extLst>
      <p:ext uri="{BB962C8B-B14F-4D97-AF65-F5344CB8AC3E}">
        <p14:creationId xmlns:p14="http://schemas.microsoft.com/office/powerpoint/2010/main" val="21702294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3303588"/>
            <a:ext cx="10363200" cy="1362075"/>
          </a:xfrm>
        </p:spPr>
        <p:txBody>
          <a:bodyPr anchor="t">
            <a:normAutofit/>
          </a:bodyPr>
          <a:lstStyle>
            <a:lvl1pPr algn="l">
              <a:defRPr sz="3200" b="1" cap="all">
                <a:solidFill>
                  <a:srgbClr val="006096"/>
                </a:solidFill>
              </a:defRPr>
            </a:lvl1pPr>
          </a:lstStyle>
          <a:p>
            <a:r>
              <a:rPr lang="en-US" dirty="0"/>
              <a:t>Click to edit Master title style</a:t>
            </a:r>
          </a:p>
        </p:txBody>
      </p:sp>
      <p:sp>
        <p:nvSpPr>
          <p:cNvPr id="3" name="Text Placeholder 2"/>
          <p:cNvSpPr>
            <a:spLocks noGrp="1"/>
          </p:cNvSpPr>
          <p:nvPr>
            <p:ph type="body" idx="1"/>
          </p:nvPr>
        </p:nvSpPr>
        <p:spPr>
          <a:xfrm>
            <a:off x="963084" y="1803400"/>
            <a:ext cx="10363200" cy="1500187"/>
          </a:xfrm>
        </p:spPr>
        <p:txBody>
          <a:bodyPr anchor="b"/>
          <a:lstStyle>
            <a:lvl1pPr marL="0" indent="0">
              <a:buNone/>
              <a:defRPr sz="2000">
                <a:solidFill>
                  <a:schemeClr val="tx1">
                    <a:tint val="7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dirty="0"/>
              <a:t>Click to edit Master text styles</a:t>
            </a:r>
          </a:p>
        </p:txBody>
      </p:sp>
      <p:sp>
        <p:nvSpPr>
          <p:cNvPr id="4" name="Slide Number Placeholder 5"/>
          <p:cNvSpPr>
            <a:spLocks noGrp="1"/>
          </p:cNvSpPr>
          <p:nvPr>
            <p:ph type="sldNum" sz="quarter" idx="10"/>
          </p:nvPr>
        </p:nvSpPr>
        <p:spPr>
          <a:xfrm>
            <a:off x="4673600" y="6356353"/>
            <a:ext cx="2844800" cy="366183"/>
          </a:xfrm>
        </p:spPr>
        <p:txBody>
          <a:bodyPr/>
          <a:lstStyle>
            <a:lvl1pPr algn="ctr">
              <a:defRPr>
                <a:solidFill>
                  <a:schemeClr val="bg1"/>
                </a:solidFill>
              </a:defRPr>
            </a:lvl1pPr>
          </a:lstStyle>
          <a:p>
            <a:pPr>
              <a:defRPr/>
            </a:pPr>
            <a:fld id="{B8643EE7-E1E3-6A41-AED4-ADD0882BF97B}" type="slidenum">
              <a:rPr lang="en-US" smtClean="0"/>
              <a:pPr>
                <a:defRPr/>
              </a:pPr>
              <a:t>‹#›</a:t>
            </a:fld>
            <a:endParaRPr lang="en-US" dirty="0"/>
          </a:p>
        </p:txBody>
      </p:sp>
    </p:spTree>
    <p:extLst>
      <p:ext uri="{BB962C8B-B14F-4D97-AF65-F5344CB8AC3E}">
        <p14:creationId xmlns:p14="http://schemas.microsoft.com/office/powerpoint/2010/main" val="1181011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10972800" cy="990600"/>
          </a:xfrm>
        </p:spPr>
        <p:txBody>
          <a:bodyPr/>
          <a:lstStyle>
            <a:lvl1pPr>
              <a:defRPr>
                <a:solidFill>
                  <a:srgbClr val="006096"/>
                </a:solidFill>
              </a:defRPr>
            </a:lvl1pPr>
          </a:lstStyle>
          <a:p>
            <a:r>
              <a:rPr lang="en-US" dirty="0"/>
              <a:t>Click to edit Master title style</a:t>
            </a:r>
          </a:p>
        </p:txBody>
      </p:sp>
      <p:sp>
        <p:nvSpPr>
          <p:cNvPr id="3" name="Content Placeholder 2"/>
          <p:cNvSpPr>
            <a:spLocks noGrp="1"/>
          </p:cNvSpPr>
          <p:nvPr>
            <p:ph sz="half" idx="1"/>
          </p:nvPr>
        </p:nvSpPr>
        <p:spPr>
          <a:xfrm>
            <a:off x="609600" y="1447801"/>
            <a:ext cx="5384800" cy="4144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1447801"/>
            <a:ext cx="5384800" cy="4144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6"/>
          <p:cNvSpPr>
            <a:spLocks noGrp="1"/>
          </p:cNvSpPr>
          <p:nvPr>
            <p:ph type="sldNum" sz="quarter" idx="10"/>
          </p:nvPr>
        </p:nvSpPr>
        <p:spPr>
          <a:xfrm>
            <a:off x="4673600" y="6356353"/>
            <a:ext cx="2844800" cy="366183"/>
          </a:xfrm>
        </p:spPr>
        <p:txBody>
          <a:bodyPr/>
          <a:lstStyle>
            <a:lvl1pPr algn="ctr">
              <a:defRPr>
                <a:solidFill>
                  <a:schemeClr val="bg1"/>
                </a:solidFill>
              </a:defRPr>
            </a:lvl1pPr>
          </a:lstStyle>
          <a:p>
            <a:pPr>
              <a:defRPr/>
            </a:pPr>
            <a:fld id="{2F8EF95E-660F-6F48-9B3C-B3F93E20ACE1}" type="slidenum">
              <a:rPr lang="en-US" smtClean="0"/>
              <a:pPr>
                <a:defRPr/>
              </a:pPr>
              <a:t>‹#›</a:t>
            </a:fld>
            <a:endParaRPr lang="en-US" dirty="0"/>
          </a:p>
        </p:txBody>
      </p:sp>
    </p:spTree>
    <p:extLst>
      <p:ext uri="{BB962C8B-B14F-4D97-AF65-F5344CB8AC3E}">
        <p14:creationId xmlns:p14="http://schemas.microsoft.com/office/powerpoint/2010/main" val="8546889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1" y="685800"/>
            <a:ext cx="5386917" cy="1031875"/>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09601" y="1717673"/>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70" y="685800"/>
            <a:ext cx="5389033" cy="1031875"/>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193370" y="1717673"/>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8"/>
          <p:cNvSpPr>
            <a:spLocks noGrp="1"/>
          </p:cNvSpPr>
          <p:nvPr>
            <p:ph type="sldNum" sz="quarter" idx="10"/>
          </p:nvPr>
        </p:nvSpPr>
        <p:spPr>
          <a:xfrm>
            <a:off x="4673600" y="6356353"/>
            <a:ext cx="2844800" cy="366183"/>
          </a:xfrm>
        </p:spPr>
        <p:txBody>
          <a:bodyPr/>
          <a:lstStyle>
            <a:lvl1pPr algn="ctr">
              <a:defRPr>
                <a:solidFill>
                  <a:schemeClr val="bg1"/>
                </a:solidFill>
              </a:defRPr>
            </a:lvl1pPr>
          </a:lstStyle>
          <a:p>
            <a:pPr>
              <a:defRPr/>
            </a:pPr>
            <a:fld id="{57A9B1A9-890C-8B44-BE90-7CB4395EE4D3}" type="slidenum">
              <a:rPr lang="en-US" smtClean="0"/>
              <a:pPr>
                <a:defRPr/>
              </a:pPr>
              <a:t>‹#›</a:t>
            </a:fld>
            <a:endParaRPr lang="en-US" dirty="0"/>
          </a:p>
        </p:txBody>
      </p:sp>
    </p:spTree>
    <p:extLst>
      <p:ext uri="{BB962C8B-B14F-4D97-AF65-F5344CB8AC3E}">
        <p14:creationId xmlns:p14="http://schemas.microsoft.com/office/powerpoint/2010/main" val="2589712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10972800" cy="990600"/>
          </a:xfrm>
        </p:spPr>
        <p:txBody>
          <a:bodyPr/>
          <a:lstStyle>
            <a:lvl1pPr>
              <a:defRPr>
                <a:solidFill>
                  <a:srgbClr val="006096"/>
                </a:solidFill>
              </a:defRPr>
            </a:lvl1pPr>
          </a:lstStyle>
          <a:p>
            <a:r>
              <a:rPr lang="en-US" dirty="0"/>
              <a:t>Click to edit Master title style</a:t>
            </a:r>
          </a:p>
        </p:txBody>
      </p:sp>
      <p:sp>
        <p:nvSpPr>
          <p:cNvPr id="3" name="Slide Number Placeholder 4"/>
          <p:cNvSpPr>
            <a:spLocks noGrp="1"/>
          </p:cNvSpPr>
          <p:nvPr>
            <p:ph type="sldNum" sz="quarter" idx="10"/>
          </p:nvPr>
        </p:nvSpPr>
        <p:spPr>
          <a:xfrm>
            <a:off x="4673600" y="6356353"/>
            <a:ext cx="2844800" cy="366183"/>
          </a:xfrm>
        </p:spPr>
        <p:txBody>
          <a:bodyPr/>
          <a:lstStyle>
            <a:lvl1pPr algn="ctr">
              <a:defRPr>
                <a:solidFill>
                  <a:schemeClr val="bg1"/>
                </a:solidFill>
              </a:defRPr>
            </a:lvl1pPr>
          </a:lstStyle>
          <a:p>
            <a:pPr>
              <a:defRPr/>
            </a:pPr>
            <a:fld id="{388F1A38-2662-714D-BA55-F0640804B748}" type="slidenum">
              <a:rPr lang="en-US" smtClean="0"/>
              <a:pPr>
                <a:defRPr/>
              </a:pPr>
              <a:t>‹#›</a:t>
            </a:fld>
            <a:endParaRPr lang="en-US" dirty="0"/>
          </a:p>
        </p:txBody>
      </p:sp>
    </p:spTree>
    <p:extLst>
      <p:ext uri="{BB962C8B-B14F-4D97-AF65-F5344CB8AC3E}">
        <p14:creationId xmlns:p14="http://schemas.microsoft.com/office/powerpoint/2010/main" val="31295714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Slide Number Placeholder 3"/>
          <p:cNvSpPr>
            <a:spLocks noGrp="1"/>
          </p:cNvSpPr>
          <p:nvPr>
            <p:ph type="sldNum" sz="quarter" idx="10"/>
          </p:nvPr>
        </p:nvSpPr>
        <p:spPr>
          <a:xfrm>
            <a:off x="4368800" y="6356353"/>
            <a:ext cx="2844800" cy="366183"/>
          </a:xfrm>
        </p:spPr>
        <p:txBody>
          <a:bodyPr/>
          <a:lstStyle>
            <a:lvl1pPr algn="ctr">
              <a:defRPr>
                <a:solidFill>
                  <a:schemeClr val="bg1"/>
                </a:solidFill>
              </a:defRPr>
            </a:lvl1pPr>
          </a:lstStyle>
          <a:p>
            <a:pPr>
              <a:defRPr/>
            </a:pPr>
            <a:fld id="{D5524B65-BD56-BC42-A8D4-F7B262BC0E77}" type="slidenum">
              <a:rPr lang="en-US" smtClean="0"/>
              <a:pPr>
                <a:defRPr/>
              </a:pPr>
              <a:t>‹#›</a:t>
            </a:fld>
            <a:endParaRPr lang="en-US" dirty="0"/>
          </a:p>
        </p:txBody>
      </p:sp>
    </p:spTree>
    <p:extLst>
      <p:ext uri="{BB962C8B-B14F-4D97-AF65-F5344CB8AC3E}">
        <p14:creationId xmlns:p14="http://schemas.microsoft.com/office/powerpoint/2010/main" val="22454885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3" y="584200"/>
            <a:ext cx="4011084" cy="1162051"/>
          </a:xfrm>
        </p:spPr>
        <p:txBody>
          <a:bodyPr anchor="b"/>
          <a:lstStyle>
            <a:lvl1pPr algn="l">
              <a:defRPr sz="2000" b="1">
                <a:solidFill>
                  <a:srgbClr val="006096"/>
                </a:solidFill>
              </a:defRPr>
            </a:lvl1pPr>
          </a:lstStyle>
          <a:p>
            <a:r>
              <a:rPr lang="en-US" dirty="0"/>
              <a:t>Click to edit Master title style</a:t>
            </a:r>
          </a:p>
        </p:txBody>
      </p:sp>
      <p:sp>
        <p:nvSpPr>
          <p:cNvPr id="3" name="Content Placeholder 2"/>
          <p:cNvSpPr>
            <a:spLocks noGrp="1"/>
          </p:cNvSpPr>
          <p:nvPr>
            <p:ph idx="1"/>
          </p:nvPr>
        </p:nvSpPr>
        <p:spPr>
          <a:xfrm>
            <a:off x="4766733" y="584201"/>
            <a:ext cx="6815668"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905002"/>
            <a:ext cx="4011084" cy="3556001"/>
          </a:xfrm>
        </p:spPr>
        <p:txBody>
          <a:bodyPr/>
          <a:lstStyle>
            <a:lvl1pPr marL="0" indent="0">
              <a:buNone/>
              <a:defRPr sz="1400">
                <a:solidFill>
                  <a:srgbClr val="006096"/>
                </a:solidFill>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dirty="0"/>
              <a:t>Click to edit Master text styles</a:t>
            </a:r>
          </a:p>
        </p:txBody>
      </p:sp>
      <p:sp>
        <p:nvSpPr>
          <p:cNvPr id="5" name="Slide Number Placeholder 6"/>
          <p:cNvSpPr>
            <a:spLocks noGrp="1"/>
          </p:cNvSpPr>
          <p:nvPr>
            <p:ph type="sldNum" sz="quarter" idx="10"/>
          </p:nvPr>
        </p:nvSpPr>
        <p:spPr>
          <a:xfrm>
            <a:off x="4751998" y="6356353"/>
            <a:ext cx="2844800" cy="366183"/>
          </a:xfrm>
        </p:spPr>
        <p:txBody>
          <a:bodyPr/>
          <a:lstStyle>
            <a:lvl1pPr algn="ctr">
              <a:defRPr>
                <a:solidFill>
                  <a:schemeClr val="bg1"/>
                </a:solidFill>
              </a:defRPr>
            </a:lvl1pPr>
          </a:lstStyle>
          <a:p>
            <a:pPr>
              <a:defRPr/>
            </a:pPr>
            <a:fld id="{0C045864-67DE-844A-AC03-EBD93572A568}" type="slidenum">
              <a:rPr lang="en-US" smtClean="0"/>
              <a:pPr>
                <a:defRPr/>
              </a:pPr>
              <a:t>‹#›</a:t>
            </a:fld>
            <a:endParaRPr lang="en-US" dirty="0"/>
          </a:p>
        </p:txBody>
      </p:sp>
    </p:spTree>
    <p:extLst>
      <p:ext uri="{BB962C8B-B14F-4D97-AF65-F5344CB8AC3E}">
        <p14:creationId xmlns:p14="http://schemas.microsoft.com/office/powerpoint/2010/main" val="3947569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128000" y="612776"/>
            <a:ext cx="3352800" cy="885825"/>
          </a:xfrm>
        </p:spPr>
        <p:txBody>
          <a:bodyPr anchor="b"/>
          <a:lstStyle>
            <a:lvl1pPr algn="l">
              <a:defRPr sz="2000" b="1">
                <a:solidFill>
                  <a:srgbClr val="006096"/>
                </a:solidFill>
              </a:defRPr>
            </a:lvl1pPr>
          </a:lstStyle>
          <a:p>
            <a:r>
              <a:rPr lang="en-US" dirty="0"/>
              <a:t>Click to edit Master title style</a:t>
            </a:r>
          </a:p>
        </p:txBody>
      </p:sp>
      <p:sp>
        <p:nvSpPr>
          <p:cNvPr id="3" name="Picture Placeholder 2"/>
          <p:cNvSpPr>
            <a:spLocks noGrp="1"/>
          </p:cNvSpPr>
          <p:nvPr>
            <p:ph type="pic" idx="1"/>
          </p:nvPr>
        </p:nvSpPr>
        <p:spPr>
          <a:xfrm>
            <a:off x="609600" y="612776"/>
            <a:ext cx="7315200" cy="4848225"/>
          </a:xfrm>
        </p:spPr>
        <p:txBody>
          <a:bodyPr rtlCol="0">
            <a:normAutofit/>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pPr lvl="0"/>
            <a:endParaRPr lang="en-US" noProof="0"/>
          </a:p>
        </p:txBody>
      </p:sp>
      <p:sp>
        <p:nvSpPr>
          <p:cNvPr id="4" name="Text Placeholder 3"/>
          <p:cNvSpPr>
            <a:spLocks noGrp="1"/>
          </p:cNvSpPr>
          <p:nvPr>
            <p:ph type="body" sz="half" idx="2"/>
          </p:nvPr>
        </p:nvSpPr>
        <p:spPr>
          <a:xfrm>
            <a:off x="8128000" y="1600202"/>
            <a:ext cx="3352800" cy="8048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Slide Number Placeholder 6"/>
          <p:cNvSpPr>
            <a:spLocks noGrp="1"/>
          </p:cNvSpPr>
          <p:nvPr>
            <p:ph type="sldNum" sz="quarter" idx="10"/>
          </p:nvPr>
        </p:nvSpPr>
        <p:spPr>
          <a:xfrm>
            <a:off x="4673600" y="6356353"/>
            <a:ext cx="2844800" cy="366183"/>
          </a:xfrm>
        </p:spPr>
        <p:txBody>
          <a:bodyPr/>
          <a:lstStyle>
            <a:lvl1pPr algn="ctr">
              <a:defRPr>
                <a:solidFill>
                  <a:schemeClr val="bg1"/>
                </a:solidFill>
              </a:defRPr>
            </a:lvl1pPr>
          </a:lstStyle>
          <a:p>
            <a:pPr>
              <a:defRPr/>
            </a:pPr>
            <a:fld id="{34742D8B-8594-4B44-80B0-BECC0F075DC4}" type="slidenum">
              <a:rPr lang="en-US" smtClean="0"/>
              <a:pPr>
                <a:defRPr/>
              </a:pPr>
              <a:t>‹#›</a:t>
            </a:fld>
            <a:endParaRPr lang="en-US" dirty="0"/>
          </a:p>
        </p:txBody>
      </p:sp>
    </p:spTree>
    <p:extLst>
      <p:ext uri="{BB962C8B-B14F-4D97-AF65-F5344CB8AC3E}">
        <p14:creationId xmlns:p14="http://schemas.microsoft.com/office/powerpoint/2010/main" val="23066850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1219200"/>
            <a:ext cx="10972800" cy="990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Text Placeholder 2"/>
          <p:cNvSpPr>
            <a:spLocks noGrp="1"/>
          </p:cNvSpPr>
          <p:nvPr>
            <p:ph type="body" idx="1"/>
          </p:nvPr>
        </p:nvSpPr>
        <p:spPr bwMode="auto">
          <a:xfrm>
            <a:off x="609600" y="2590802"/>
            <a:ext cx="10972800" cy="353483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8737600" y="6356353"/>
            <a:ext cx="2844800" cy="366183"/>
          </a:xfrm>
          <a:prstGeom prst="rect">
            <a:avLst/>
          </a:prstGeom>
        </p:spPr>
        <p:txBody>
          <a:bodyPr vert="horz" wrap="square" lIns="91440" tIns="45720" rIns="91440" bIns="45720" numCol="1" anchor="ctr" anchorCtr="0" compatLnSpc="1">
            <a:prstTxWarp prst="textNoShape">
              <a:avLst/>
            </a:prstTxWarp>
          </a:bodyPr>
          <a:lstStyle>
            <a:lvl1pPr algn="r">
              <a:defRPr sz="1200">
                <a:solidFill>
                  <a:schemeClr val="tx2"/>
                </a:solidFill>
                <a:latin typeface="Helvetica Neue" charset="0"/>
              </a:defRPr>
            </a:lvl1pPr>
          </a:lstStyle>
          <a:p>
            <a:pPr>
              <a:defRPr/>
            </a:pPr>
            <a:r>
              <a:rPr lang="en-US"/>
              <a:t>1</a:t>
            </a:r>
          </a:p>
        </p:txBody>
      </p:sp>
    </p:spTree>
    <p:extLst>
      <p:ext uri="{BB962C8B-B14F-4D97-AF65-F5344CB8AC3E}">
        <p14:creationId xmlns:p14="http://schemas.microsoft.com/office/powerpoint/2010/main" val="38635454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457189" rtl="0" eaLnBrk="0" fontAlgn="base" hangingPunct="0">
        <a:spcBef>
          <a:spcPct val="0"/>
        </a:spcBef>
        <a:spcAft>
          <a:spcPct val="0"/>
        </a:spcAft>
        <a:defRPr sz="3200" kern="1200">
          <a:solidFill>
            <a:schemeClr val="bg1"/>
          </a:solidFill>
          <a:latin typeface="Calibri"/>
          <a:ea typeface="Geneva" pitchFamily="-65" charset="-128"/>
          <a:cs typeface="Calibri"/>
        </a:defRPr>
      </a:lvl1pPr>
      <a:lvl2pPr algn="ctr" defTabSz="457189" rtl="0" eaLnBrk="0" fontAlgn="base" hangingPunct="0">
        <a:spcBef>
          <a:spcPct val="0"/>
        </a:spcBef>
        <a:spcAft>
          <a:spcPct val="0"/>
        </a:spcAft>
        <a:defRPr sz="3200">
          <a:solidFill>
            <a:schemeClr val="tx1"/>
          </a:solidFill>
          <a:latin typeface="Helvetica Neue" pitchFamily="-65" charset="0"/>
          <a:ea typeface="Geneva" pitchFamily="-65" charset="-128"/>
          <a:cs typeface="Geneva" pitchFamily="-65" charset="-128"/>
        </a:defRPr>
      </a:lvl2pPr>
      <a:lvl3pPr algn="ctr" defTabSz="457189" rtl="0" eaLnBrk="0" fontAlgn="base" hangingPunct="0">
        <a:spcBef>
          <a:spcPct val="0"/>
        </a:spcBef>
        <a:spcAft>
          <a:spcPct val="0"/>
        </a:spcAft>
        <a:defRPr sz="3200">
          <a:solidFill>
            <a:schemeClr val="tx1"/>
          </a:solidFill>
          <a:latin typeface="Helvetica Neue" pitchFamily="-65" charset="0"/>
          <a:ea typeface="Geneva" pitchFamily="-65" charset="-128"/>
          <a:cs typeface="Geneva" pitchFamily="-65" charset="-128"/>
        </a:defRPr>
      </a:lvl3pPr>
      <a:lvl4pPr algn="ctr" defTabSz="457189" rtl="0" eaLnBrk="0" fontAlgn="base" hangingPunct="0">
        <a:spcBef>
          <a:spcPct val="0"/>
        </a:spcBef>
        <a:spcAft>
          <a:spcPct val="0"/>
        </a:spcAft>
        <a:defRPr sz="3200">
          <a:solidFill>
            <a:schemeClr val="tx1"/>
          </a:solidFill>
          <a:latin typeface="Helvetica Neue" pitchFamily="-65" charset="0"/>
          <a:ea typeface="Geneva" pitchFamily="-65" charset="-128"/>
          <a:cs typeface="Geneva" pitchFamily="-65" charset="-128"/>
        </a:defRPr>
      </a:lvl4pPr>
      <a:lvl5pPr algn="ctr" defTabSz="457189" rtl="0" eaLnBrk="0" fontAlgn="base" hangingPunct="0">
        <a:spcBef>
          <a:spcPct val="0"/>
        </a:spcBef>
        <a:spcAft>
          <a:spcPct val="0"/>
        </a:spcAft>
        <a:defRPr sz="3200">
          <a:solidFill>
            <a:schemeClr val="tx1"/>
          </a:solidFill>
          <a:latin typeface="Helvetica Neue" pitchFamily="-65" charset="0"/>
          <a:ea typeface="Geneva" pitchFamily="-65" charset="-128"/>
          <a:cs typeface="Geneva" pitchFamily="-65" charset="-128"/>
        </a:defRPr>
      </a:lvl5pPr>
      <a:lvl6pPr marL="457189" algn="ctr" defTabSz="457189" rtl="0" fontAlgn="base">
        <a:spcBef>
          <a:spcPct val="0"/>
        </a:spcBef>
        <a:spcAft>
          <a:spcPct val="0"/>
        </a:spcAft>
        <a:defRPr sz="3200">
          <a:solidFill>
            <a:schemeClr val="tx1"/>
          </a:solidFill>
          <a:latin typeface="Helvetica Neue" pitchFamily="-65" charset="0"/>
          <a:ea typeface="Geneva" pitchFamily="-65" charset="-128"/>
          <a:cs typeface="Geneva" pitchFamily="-65" charset="-128"/>
        </a:defRPr>
      </a:lvl6pPr>
      <a:lvl7pPr marL="914377" algn="ctr" defTabSz="457189" rtl="0" fontAlgn="base">
        <a:spcBef>
          <a:spcPct val="0"/>
        </a:spcBef>
        <a:spcAft>
          <a:spcPct val="0"/>
        </a:spcAft>
        <a:defRPr sz="3200">
          <a:solidFill>
            <a:schemeClr val="tx1"/>
          </a:solidFill>
          <a:latin typeface="Helvetica Neue" pitchFamily="-65" charset="0"/>
          <a:ea typeface="Geneva" pitchFamily="-65" charset="-128"/>
          <a:cs typeface="Geneva" pitchFamily="-65" charset="-128"/>
        </a:defRPr>
      </a:lvl7pPr>
      <a:lvl8pPr marL="1371566" algn="ctr" defTabSz="457189" rtl="0" fontAlgn="base">
        <a:spcBef>
          <a:spcPct val="0"/>
        </a:spcBef>
        <a:spcAft>
          <a:spcPct val="0"/>
        </a:spcAft>
        <a:defRPr sz="3200">
          <a:solidFill>
            <a:schemeClr val="tx1"/>
          </a:solidFill>
          <a:latin typeface="Helvetica Neue" pitchFamily="-65" charset="0"/>
          <a:ea typeface="Geneva" pitchFamily="-65" charset="-128"/>
          <a:cs typeface="Geneva" pitchFamily="-65" charset="-128"/>
        </a:defRPr>
      </a:lvl8pPr>
      <a:lvl9pPr marL="1828754" algn="ctr" defTabSz="457189" rtl="0" fontAlgn="base">
        <a:spcBef>
          <a:spcPct val="0"/>
        </a:spcBef>
        <a:spcAft>
          <a:spcPct val="0"/>
        </a:spcAft>
        <a:defRPr sz="3200">
          <a:solidFill>
            <a:schemeClr val="tx1"/>
          </a:solidFill>
          <a:latin typeface="Helvetica Neue" pitchFamily="-65" charset="0"/>
          <a:ea typeface="Geneva" pitchFamily="-65" charset="-128"/>
          <a:cs typeface="Geneva" pitchFamily="-65" charset="-128"/>
        </a:defRPr>
      </a:lvl9pPr>
    </p:titleStyle>
    <p:bodyStyle>
      <a:lvl1pPr marL="342891" indent="-342891" algn="l" defTabSz="457189" rtl="0" eaLnBrk="0" fontAlgn="base" hangingPunct="0">
        <a:spcBef>
          <a:spcPct val="20000"/>
        </a:spcBef>
        <a:spcAft>
          <a:spcPct val="0"/>
        </a:spcAft>
        <a:buFont typeface="Arial" charset="0"/>
        <a:buChar char="•"/>
        <a:defRPr kern="1200">
          <a:solidFill>
            <a:schemeClr val="tx2"/>
          </a:solidFill>
          <a:latin typeface="Calibri"/>
          <a:ea typeface="Geneva" pitchFamily="-65" charset="-128"/>
          <a:cs typeface="Calibri"/>
        </a:defRPr>
      </a:lvl1pPr>
      <a:lvl2pPr marL="742932" indent="-285744" algn="l" defTabSz="457189" rtl="0" eaLnBrk="0" fontAlgn="base" hangingPunct="0">
        <a:spcBef>
          <a:spcPct val="20000"/>
        </a:spcBef>
        <a:spcAft>
          <a:spcPct val="0"/>
        </a:spcAft>
        <a:buFont typeface="Arial" charset="0"/>
        <a:buChar char="–"/>
        <a:defRPr kern="1200">
          <a:solidFill>
            <a:schemeClr val="tx2"/>
          </a:solidFill>
          <a:latin typeface="Calibri"/>
          <a:ea typeface="Geneva" pitchFamily="-65" charset="-128"/>
          <a:cs typeface="Calibri"/>
        </a:defRPr>
      </a:lvl2pPr>
      <a:lvl3pPr marL="1142971" indent="-228594" algn="l" defTabSz="457189" rtl="0" eaLnBrk="0" fontAlgn="base" hangingPunct="0">
        <a:spcBef>
          <a:spcPct val="20000"/>
        </a:spcBef>
        <a:spcAft>
          <a:spcPct val="0"/>
        </a:spcAft>
        <a:buFont typeface="Arial" charset="0"/>
        <a:buChar char="•"/>
        <a:defRPr kern="1200">
          <a:solidFill>
            <a:schemeClr val="tx2"/>
          </a:solidFill>
          <a:latin typeface="Calibri"/>
          <a:ea typeface="ヒラギノ角ゴ Pro W3" charset="-128"/>
          <a:cs typeface="Calibri"/>
        </a:defRPr>
      </a:lvl3pPr>
      <a:lvl4pPr marL="1600160" indent="-228594" algn="l" defTabSz="457189" rtl="0" eaLnBrk="0" fontAlgn="base" hangingPunct="0">
        <a:spcBef>
          <a:spcPct val="20000"/>
        </a:spcBef>
        <a:spcAft>
          <a:spcPct val="0"/>
        </a:spcAft>
        <a:buFont typeface="Arial" charset="0"/>
        <a:buChar char="–"/>
        <a:defRPr kern="1200">
          <a:solidFill>
            <a:schemeClr val="tx2"/>
          </a:solidFill>
          <a:latin typeface="Calibri"/>
          <a:ea typeface="ヒラギノ角ゴ Pro W3" charset="-128"/>
          <a:cs typeface="Calibri"/>
        </a:defRPr>
      </a:lvl4pPr>
      <a:lvl5pPr marL="2057349" indent="-228594" algn="l" defTabSz="457189" rtl="0" eaLnBrk="0" fontAlgn="base" hangingPunct="0">
        <a:spcBef>
          <a:spcPct val="20000"/>
        </a:spcBef>
        <a:spcAft>
          <a:spcPct val="0"/>
        </a:spcAft>
        <a:buFont typeface="Arial" charset="0"/>
        <a:buChar char="»"/>
        <a:defRPr kern="1200">
          <a:solidFill>
            <a:schemeClr val="tx2"/>
          </a:solidFill>
          <a:latin typeface="Calibri"/>
          <a:ea typeface="ヒラギノ角ゴ Pro W3" charset="-128"/>
          <a:cs typeface="Calibri"/>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7"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1"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9027" y="220859"/>
            <a:ext cx="10527957" cy="477078"/>
          </a:xfrm>
          <a:ln w="25400">
            <a:solidFill>
              <a:schemeClr val="tx2"/>
            </a:solidFill>
          </a:ln>
        </p:spPr>
        <p:txBody>
          <a:bodyPr/>
          <a:lstStyle/>
          <a:p>
            <a:r>
              <a:rPr lang="en-US" dirty="0" smtClean="0"/>
              <a:t>PhD Program in Epidemiology at University of Delaware </a:t>
            </a:r>
            <a:endParaRPr lang="en-US" dirty="0"/>
          </a:p>
        </p:txBody>
      </p:sp>
      <p:sp>
        <p:nvSpPr>
          <p:cNvPr id="4" name="Slide Number Placeholder 3"/>
          <p:cNvSpPr>
            <a:spLocks noGrp="1"/>
          </p:cNvSpPr>
          <p:nvPr>
            <p:ph type="sldNum" sz="quarter" idx="10"/>
          </p:nvPr>
        </p:nvSpPr>
        <p:spPr>
          <a:xfrm>
            <a:off x="4675166" y="6491817"/>
            <a:ext cx="2844800" cy="366183"/>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67ED70C6-FDCB-5747-9A21-CEFC4DDC4D7F}" type="slidenum">
              <a:rPr kumimoji="0" lang="en-US" sz="1200" b="0" i="0" u="none" strike="noStrike" kern="1200" cap="none" spc="0" normalizeH="0" baseline="0" noProof="0" smtClean="0">
                <a:ln>
                  <a:noFill/>
                </a:ln>
                <a:solidFill>
                  <a:prstClr val="white"/>
                </a:solidFill>
                <a:effectLst/>
                <a:uLnTx/>
                <a:uFillTx/>
                <a:latin typeface="Helvetica Neue" charset="0"/>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white"/>
              </a:solidFill>
              <a:effectLst/>
              <a:uLnTx/>
              <a:uFillTx/>
              <a:latin typeface="Helvetica Neue" charset="0"/>
              <a:ea typeface="+mn-ea"/>
              <a:cs typeface="+mn-cs"/>
            </a:endParaRPr>
          </a:p>
        </p:txBody>
      </p:sp>
      <p:graphicFrame>
        <p:nvGraphicFramePr>
          <p:cNvPr id="5" name="Diagram 4"/>
          <p:cNvGraphicFramePr/>
          <p:nvPr>
            <p:extLst>
              <p:ext uri="{D42A27DB-BD31-4B8C-83A1-F6EECF244321}">
                <p14:modId xmlns:p14="http://schemas.microsoft.com/office/powerpoint/2010/main" val="2076038244"/>
              </p:ext>
            </p:extLst>
          </p:nvPr>
        </p:nvGraphicFramePr>
        <p:xfrm>
          <a:off x="2167470" y="934793"/>
          <a:ext cx="6488264" cy="208872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29" name="Group 28"/>
          <p:cNvGrpSpPr/>
          <p:nvPr/>
        </p:nvGrpSpPr>
        <p:grpSpPr>
          <a:xfrm>
            <a:off x="2389909" y="3465383"/>
            <a:ext cx="6078682" cy="1989843"/>
            <a:chOff x="6641833" y="4390075"/>
            <a:chExt cx="2013604" cy="1401708"/>
          </a:xfrm>
        </p:grpSpPr>
        <p:sp>
          <p:nvSpPr>
            <p:cNvPr id="27" name="Rounded Rectangle 26"/>
            <p:cNvSpPr/>
            <p:nvPr/>
          </p:nvSpPr>
          <p:spPr>
            <a:xfrm>
              <a:off x="6641833" y="4390075"/>
              <a:ext cx="1834413" cy="1164852"/>
            </a:xfrm>
            <a:prstGeom prst="roundRect">
              <a:avLst>
                <a:gd name="adj" fmla="val 10000"/>
              </a:avLst>
            </a:prstGeom>
            <a:blipFill rotWithShape="0">
              <a:blip r:embed="rId8"/>
              <a:stretch>
                <a:fillRect/>
              </a:stretch>
            </a:bli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grpSp>
          <p:nvGrpSpPr>
            <p:cNvPr id="26" name="Group 25"/>
            <p:cNvGrpSpPr/>
            <p:nvPr/>
          </p:nvGrpSpPr>
          <p:grpSpPr>
            <a:xfrm>
              <a:off x="6821024" y="4626931"/>
              <a:ext cx="1834413" cy="1164852"/>
              <a:chOff x="6379440" y="4289717"/>
              <a:chExt cx="1834413" cy="1164852"/>
            </a:xfrm>
          </p:grpSpPr>
          <p:sp>
            <p:nvSpPr>
              <p:cNvPr id="20" name="Rounded Rectangle 19"/>
              <p:cNvSpPr/>
              <p:nvPr/>
            </p:nvSpPr>
            <p:spPr>
              <a:xfrm>
                <a:off x="6379440" y="4289717"/>
                <a:ext cx="1834413" cy="1164852"/>
              </a:xfrm>
              <a:prstGeom prst="roundRect">
                <a:avLst>
                  <a:gd name="adj" fmla="val 1000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5" name="Rectangle 24"/>
              <p:cNvSpPr/>
              <p:nvPr/>
            </p:nvSpPr>
            <p:spPr>
              <a:xfrm>
                <a:off x="6678695" y="4377351"/>
                <a:ext cx="1411244" cy="975634"/>
              </a:xfrm>
              <a:prstGeom prst="rect">
                <a:avLst/>
              </a:prstGeom>
            </p:spPr>
            <p:txBody>
              <a:bodyPr wrap="square">
                <a:spAutoFit/>
              </a:bodyPr>
              <a:lstStyle/>
              <a:p>
                <a:r>
                  <a:rPr lang="en-US" sz="2400" dirty="0" smtClean="0"/>
                  <a:t>Interdisciplinary Faculty</a:t>
                </a:r>
              </a:p>
              <a:p>
                <a:pPr marL="285750" indent="-285750">
                  <a:buFont typeface="Arial" panose="020B0604020202020204" pitchFamily="34" charset="0"/>
                  <a:buChar char="•"/>
                </a:pPr>
                <a:r>
                  <a:rPr lang="en-US" sz="2000" dirty="0" smtClean="0"/>
                  <a:t>Founding Faculty (3)</a:t>
                </a:r>
              </a:p>
              <a:p>
                <a:pPr marL="285750" indent="-285750">
                  <a:buFont typeface="Arial" panose="020B0604020202020204" pitchFamily="34" charset="0"/>
                  <a:buChar char="•"/>
                </a:pPr>
                <a:r>
                  <a:rPr lang="en-US" sz="2000" dirty="0" smtClean="0"/>
                  <a:t>New/Cluster Hires (3)</a:t>
                </a:r>
              </a:p>
              <a:p>
                <a:pPr marL="285750" indent="-285750">
                  <a:buFont typeface="Arial" panose="020B0604020202020204" pitchFamily="34" charset="0"/>
                  <a:buChar char="•"/>
                </a:pPr>
                <a:r>
                  <a:rPr lang="en-US" sz="2000" dirty="0" smtClean="0"/>
                  <a:t>Initial Affiliated Faculty (16 in CHS)</a:t>
                </a:r>
                <a:endParaRPr lang="en-US" sz="2000" dirty="0"/>
              </a:p>
            </p:txBody>
          </p:sp>
        </p:grpSp>
      </p:grpSp>
    </p:spTree>
    <p:extLst>
      <p:ext uri="{BB962C8B-B14F-4D97-AF65-F5344CB8AC3E}">
        <p14:creationId xmlns:p14="http://schemas.microsoft.com/office/powerpoint/2010/main" val="33914632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4314" y="263719"/>
            <a:ext cx="10873945" cy="477078"/>
          </a:xfrm>
          <a:ln w="25400">
            <a:solidFill>
              <a:schemeClr val="tx2"/>
            </a:solidFill>
          </a:ln>
        </p:spPr>
        <p:txBody>
          <a:bodyPr/>
          <a:lstStyle/>
          <a:p>
            <a:r>
              <a:rPr lang="en-US" dirty="0" smtClean="0"/>
              <a:t>Interdisciplinary Faculty – PhD Program in Epidemiology at UD</a:t>
            </a:r>
            <a:endParaRPr lang="en-US" dirty="0"/>
          </a:p>
        </p:txBody>
      </p:sp>
      <p:sp>
        <p:nvSpPr>
          <p:cNvPr id="4" name="Slide Number Placeholder 3"/>
          <p:cNvSpPr>
            <a:spLocks noGrp="1"/>
          </p:cNvSpPr>
          <p:nvPr>
            <p:ph type="sldNum" sz="quarter" idx="10"/>
          </p:nvPr>
        </p:nvSpPr>
        <p:spPr>
          <a:xfrm>
            <a:off x="4675166" y="6359898"/>
            <a:ext cx="2844800" cy="366183"/>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67ED70C6-FDCB-5747-9A21-CEFC4DDC4D7F}" type="slidenum">
              <a:rPr kumimoji="0" lang="en-US" sz="1200" b="0" i="0" u="none" strike="noStrike" kern="1200" cap="none" spc="0" normalizeH="0" baseline="0" noProof="0" smtClean="0">
                <a:ln>
                  <a:noFill/>
                </a:ln>
                <a:solidFill>
                  <a:prstClr val="white"/>
                </a:solidFill>
                <a:effectLst/>
                <a:uLnTx/>
                <a:uFillTx/>
                <a:latin typeface="Helvetica Neue" charset="0"/>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white"/>
              </a:solidFill>
              <a:effectLst/>
              <a:uLnTx/>
              <a:uFillTx/>
              <a:latin typeface="Helvetica Neue" charset="0"/>
              <a:ea typeface="+mn-ea"/>
              <a:cs typeface="+mn-cs"/>
            </a:endParaRPr>
          </a:p>
        </p:txBody>
      </p:sp>
      <p:grpSp>
        <p:nvGrpSpPr>
          <p:cNvPr id="29" name="Group 28"/>
          <p:cNvGrpSpPr/>
          <p:nvPr/>
        </p:nvGrpSpPr>
        <p:grpSpPr>
          <a:xfrm>
            <a:off x="1174173" y="828218"/>
            <a:ext cx="9850582" cy="1988716"/>
            <a:chOff x="6641833" y="4390075"/>
            <a:chExt cx="2013604" cy="1591644"/>
          </a:xfrm>
        </p:grpSpPr>
        <p:sp>
          <p:nvSpPr>
            <p:cNvPr id="27" name="Rounded Rectangle 26"/>
            <p:cNvSpPr/>
            <p:nvPr/>
          </p:nvSpPr>
          <p:spPr>
            <a:xfrm>
              <a:off x="6641833" y="4390075"/>
              <a:ext cx="1834413" cy="1164852"/>
            </a:xfrm>
            <a:prstGeom prst="roundRect">
              <a:avLst>
                <a:gd name="adj" fmla="val 10000"/>
              </a:avLst>
            </a:prstGeom>
            <a:blipFill rotWithShape="0">
              <a:blip r:embed="rId3"/>
              <a:stretch>
                <a:fillRect/>
              </a:stretch>
            </a:bli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grpSp>
          <p:nvGrpSpPr>
            <p:cNvPr id="26" name="Group 25"/>
            <p:cNvGrpSpPr/>
            <p:nvPr/>
          </p:nvGrpSpPr>
          <p:grpSpPr>
            <a:xfrm>
              <a:off x="6821024" y="4626931"/>
              <a:ext cx="1834413" cy="1354788"/>
              <a:chOff x="6379440" y="4289717"/>
              <a:chExt cx="1834413" cy="1354788"/>
            </a:xfrm>
          </p:grpSpPr>
          <p:sp>
            <p:nvSpPr>
              <p:cNvPr id="20" name="Rounded Rectangle 19"/>
              <p:cNvSpPr/>
              <p:nvPr/>
            </p:nvSpPr>
            <p:spPr>
              <a:xfrm>
                <a:off x="6379440" y="4289717"/>
                <a:ext cx="1834413" cy="1218618"/>
              </a:xfrm>
              <a:prstGeom prst="roundRect">
                <a:avLst>
                  <a:gd name="adj" fmla="val 1000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5" name="Rectangle 24"/>
              <p:cNvSpPr/>
              <p:nvPr/>
            </p:nvSpPr>
            <p:spPr>
              <a:xfrm>
                <a:off x="6463427" y="4289717"/>
                <a:ext cx="1570190" cy="1354788"/>
              </a:xfrm>
              <a:prstGeom prst="rect">
                <a:avLst/>
              </a:prstGeom>
            </p:spPr>
            <p:txBody>
              <a:bodyPr wrap="square">
                <a:spAutoFit/>
              </a:bodyPr>
              <a:lstStyle/>
              <a:p>
                <a:r>
                  <a:rPr lang="en-US" dirty="0" smtClean="0"/>
                  <a:t>Founding Faculty</a:t>
                </a:r>
              </a:p>
              <a:p>
                <a:pPr marL="285750" indent="-285750">
                  <a:buFont typeface="Arial" panose="020B0604020202020204" pitchFamily="34" charset="0"/>
                  <a:buChar char="•"/>
                </a:pPr>
                <a:r>
                  <a:rPr lang="en-US" dirty="0"/>
                  <a:t>Jennifer Horney – CHS/EPID</a:t>
                </a:r>
              </a:p>
              <a:p>
                <a:pPr marL="285750" indent="-285750">
                  <a:buFont typeface="Arial" panose="020B0604020202020204" pitchFamily="34" charset="0"/>
                  <a:buChar char="•"/>
                </a:pPr>
                <a:r>
                  <a:rPr lang="en-US" dirty="0" smtClean="0"/>
                  <a:t>Saira Khan, </a:t>
                </a:r>
                <a:r>
                  <a:rPr lang="en-US" dirty="0" smtClean="0"/>
                  <a:t>MPH &amp; PhD in Epidemiology; Cancer Epidemiologist </a:t>
                </a:r>
                <a:r>
                  <a:rPr lang="en-US" dirty="0" smtClean="0"/>
                  <a:t>– Offer accepted</a:t>
                </a:r>
                <a:endParaRPr lang="en-US" dirty="0"/>
              </a:p>
              <a:p>
                <a:pPr marL="285750" indent="-285750">
                  <a:buFont typeface="Arial" panose="020B0604020202020204" pitchFamily="34" charset="0"/>
                  <a:buChar char="•"/>
                </a:pPr>
                <a:r>
                  <a:rPr lang="en-US" dirty="0" smtClean="0"/>
                  <a:t>TBD, Search complete – Offer </a:t>
                </a:r>
                <a:r>
                  <a:rPr lang="en-US" dirty="0" smtClean="0"/>
                  <a:t>to candidat</a:t>
                </a:r>
                <a:r>
                  <a:rPr lang="en-US" dirty="0" smtClean="0"/>
                  <a:t>e with MSPH &amp; PhD in Epidemiology</a:t>
                </a:r>
                <a:endParaRPr lang="en-US" sz="1400" dirty="0" smtClean="0"/>
              </a:p>
              <a:p>
                <a:endParaRPr lang="en-US" sz="1400" dirty="0" smtClean="0"/>
              </a:p>
            </p:txBody>
          </p:sp>
        </p:grpSp>
      </p:grpSp>
      <p:grpSp>
        <p:nvGrpSpPr>
          <p:cNvPr id="16" name="Group 15"/>
          <p:cNvGrpSpPr/>
          <p:nvPr/>
        </p:nvGrpSpPr>
        <p:grpSpPr>
          <a:xfrm>
            <a:off x="1174173" y="2778439"/>
            <a:ext cx="9850582" cy="1859404"/>
            <a:chOff x="6641833" y="4390075"/>
            <a:chExt cx="2013604" cy="1508511"/>
          </a:xfrm>
        </p:grpSpPr>
        <p:sp>
          <p:nvSpPr>
            <p:cNvPr id="17" name="Rounded Rectangle 16"/>
            <p:cNvSpPr/>
            <p:nvPr/>
          </p:nvSpPr>
          <p:spPr>
            <a:xfrm>
              <a:off x="6641833" y="4390075"/>
              <a:ext cx="1834413" cy="1164852"/>
            </a:xfrm>
            <a:prstGeom prst="roundRect">
              <a:avLst>
                <a:gd name="adj" fmla="val 10000"/>
              </a:avLst>
            </a:prstGeom>
            <a:blipFill rotWithShape="0">
              <a:blip r:embed="rId3"/>
              <a:stretch>
                <a:fillRect/>
              </a:stretch>
            </a:bli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4" name="Rounded Rectangle 23"/>
            <p:cNvSpPr/>
            <p:nvPr/>
          </p:nvSpPr>
          <p:spPr>
            <a:xfrm>
              <a:off x="6821024" y="4498801"/>
              <a:ext cx="1834413" cy="1399785"/>
            </a:xfrm>
            <a:prstGeom prst="roundRect">
              <a:avLst>
                <a:gd name="adj" fmla="val 1000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grpSp>
      <p:grpSp>
        <p:nvGrpSpPr>
          <p:cNvPr id="30" name="Group 29"/>
          <p:cNvGrpSpPr/>
          <p:nvPr/>
        </p:nvGrpSpPr>
        <p:grpSpPr>
          <a:xfrm>
            <a:off x="1246909" y="2913704"/>
            <a:ext cx="9777846" cy="3022596"/>
            <a:chOff x="6376648" y="1415970"/>
            <a:chExt cx="3489414" cy="4276656"/>
          </a:xfrm>
        </p:grpSpPr>
        <p:sp>
          <p:nvSpPr>
            <p:cNvPr id="31" name="Rounded Rectangle 30"/>
            <p:cNvSpPr/>
            <p:nvPr/>
          </p:nvSpPr>
          <p:spPr>
            <a:xfrm>
              <a:off x="6376648" y="3998455"/>
              <a:ext cx="3174756" cy="1164852"/>
            </a:xfrm>
            <a:prstGeom prst="roundRect">
              <a:avLst>
                <a:gd name="adj" fmla="val 10000"/>
              </a:avLst>
            </a:prstGeom>
            <a:blipFill rotWithShape="0">
              <a:blip r:embed="rId3"/>
              <a:stretch>
                <a:fillRect/>
              </a:stretch>
            </a:bli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grpSp>
          <p:nvGrpSpPr>
            <p:cNvPr id="32" name="Group 31"/>
            <p:cNvGrpSpPr/>
            <p:nvPr/>
          </p:nvGrpSpPr>
          <p:grpSpPr>
            <a:xfrm>
              <a:off x="6629042" y="1415970"/>
              <a:ext cx="3237020" cy="4276656"/>
              <a:chOff x="6187458" y="1078756"/>
              <a:chExt cx="3237020" cy="4276656"/>
            </a:xfrm>
          </p:grpSpPr>
          <p:sp>
            <p:nvSpPr>
              <p:cNvPr id="35" name="Rounded Rectangle 34"/>
              <p:cNvSpPr/>
              <p:nvPr/>
            </p:nvSpPr>
            <p:spPr>
              <a:xfrm>
                <a:off x="6187458" y="3952868"/>
                <a:ext cx="3237020" cy="1402544"/>
              </a:xfrm>
              <a:prstGeom prst="roundRect">
                <a:avLst>
                  <a:gd name="adj" fmla="val 1000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34" name="Rectangle 33"/>
              <p:cNvSpPr/>
              <p:nvPr/>
            </p:nvSpPr>
            <p:spPr>
              <a:xfrm>
                <a:off x="6281819" y="1078756"/>
                <a:ext cx="3080395" cy="2874112"/>
              </a:xfrm>
              <a:prstGeom prst="rect">
                <a:avLst/>
              </a:prstGeom>
            </p:spPr>
            <p:txBody>
              <a:bodyPr wrap="square">
                <a:spAutoFit/>
              </a:bodyPr>
              <a:lstStyle/>
              <a:p>
                <a:r>
                  <a:rPr lang="en-US" dirty="0" smtClean="0"/>
                  <a:t>New/Cluster </a:t>
                </a:r>
                <a:r>
                  <a:rPr lang="en-US" dirty="0"/>
                  <a:t>Hires </a:t>
                </a:r>
                <a:endParaRPr lang="en-US" dirty="0" smtClean="0"/>
              </a:p>
              <a:p>
                <a:pPr marL="285750" indent="-285750">
                  <a:buFont typeface="Arial" panose="020B0604020202020204" pitchFamily="34" charset="0"/>
                  <a:buChar char="•"/>
                </a:pPr>
                <a:r>
                  <a:rPr lang="en-US" dirty="0" smtClean="0"/>
                  <a:t>Disaster Research Center (EPID </a:t>
                </a:r>
                <a:r>
                  <a:rPr lang="en-US" dirty="0"/>
                  <a:t>/ </a:t>
                </a:r>
                <a:r>
                  <a:rPr lang="en-US" dirty="0" smtClean="0"/>
                  <a:t>Biden School)  </a:t>
                </a:r>
                <a:r>
                  <a:rPr lang="en-US" dirty="0" smtClean="0"/>
                  <a:t>– Rachael </a:t>
                </a:r>
                <a:r>
                  <a:rPr lang="en-US" dirty="0" smtClean="0"/>
                  <a:t>Piltch-Loeb, PhD in Public Health with Epidemiology Concentration </a:t>
                </a:r>
                <a:endParaRPr lang="en-US" dirty="0"/>
              </a:p>
              <a:p>
                <a:pPr marL="285750" indent="-285750">
                  <a:buFont typeface="Arial" panose="020B0604020202020204" pitchFamily="34" charset="0"/>
                  <a:buChar char="•"/>
                </a:pPr>
                <a:r>
                  <a:rPr lang="en-US" dirty="0" smtClean="0"/>
                  <a:t>Environmental Toxicology – Search ongoing</a:t>
                </a:r>
              </a:p>
              <a:p>
                <a:pPr marL="285750" indent="-285750">
                  <a:buFont typeface="Arial" panose="020B0604020202020204" pitchFamily="34" charset="0"/>
                  <a:buChar char="•"/>
                </a:pPr>
                <a:r>
                  <a:rPr lang="en-US" dirty="0" smtClean="0"/>
                  <a:t>CTR ACCEL funding </a:t>
                </a:r>
                <a:r>
                  <a:rPr lang="en-US" dirty="0" smtClean="0"/>
                  <a:t>approved on 3/8/19 </a:t>
                </a:r>
                <a:r>
                  <a:rPr lang="en-US" dirty="0" smtClean="0"/>
                  <a:t>for additional Associate-level recruit</a:t>
                </a:r>
              </a:p>
              <a:p>
                <a:pPr marL="285750" indent="-285750">
                  <a:buFont typeface="Arial" panose="020B0604020202020204" pitchFamily="34" charset="0"/>
                  <a:buChar char="•"/>
                </a:pPr>
                <a:r>
                  <a:rPr lang="en-US" dirty="0"/>
                  <a:t>O</a:t>
                </a:r>
                <a:r>
                  <a:rPr lang="en-US" dirty="0" smtClean="0"/>
                  <a:t>ne </a:t>
                </a:r>
                <a:r>
                  <a:rPr lang="en-US" dirty="0"/>
                  <a:t>new hire approved for Fall 2020; two additional hires approved for Fall 2021.</a:t>
                </a:r>
              </a:p>
              <a:p>
                <a:pPr marL="285750" indent="-285750">
                  <a:buFont typeface="Arial" panose="020B0604020202020204" pitchFamily="34" charset="0"/>
                  <a:buChar char="•"/>
                </a:pPr>
                <a:endParaRPr lang="en-US" dirty="0" smtClean="0"/>
              </a:p>
            </p:txBody>
          </p:sp>
        </p:grpSp>
      </p:grpSp>
      <p:sp>
        <p:nvSpPr>
          <p:cNvPr id="19" name="Rectangle 18"/>
          <p:cNvSpPr/>
          <p:nvPr/>
        </p:nvSpPr>
        <p:spPr>
          <a:xfrm>
            <a:off x="2168204" y="4960262"/>
            <a:ext cx="7287692" cy="923330"/>
          </a:xfrm>
          <a:prstGeom prst="rect">
            <a:avLst/>
          </a:prstGeom>
        </p:spPr>
        <p:txBody>
          <a:bodyPr wrap="square">
            <a:spAutoFit/>
          </a:bodyPr>
          <a:lstStyle/>
          <a:p>
            <a:r>
              <a:rPr lang="en-US" dirty="0" smtClean="0"/>
              <a:t>Initial Affiliated Faculty</a:t>
            </a:r>
          </a:p>
          <a:p>
            <a:pPr marL="285750" indent="-285750">
              <a:buFont typeface="Arial" panose="020B0604020202020204" pitchFamily="34" charset="0"/>
              <a:buChar char="•"/>
            </a:pPr>
            <a:r>
              <a:rPr lang="en-US" dirty="0" smtClean="0"/>
              <a:t>16 faculty in CHS</a:t>
            </a:r>
          </a:p>
          <a:p>
            <a:pPr marL="285750" indent="-285750">
              <a:buFont typeface="Arial" panose="020B0604020202020204" pitchFamily="34" charset="0"/>
              <a:buChar char="•"/>
            </a:pPr>
            <a:r>
              <a:rPr lang="en-US" dirty="0" smtClean="0"/>
              <a:t>&gt;30 faculty across Colleges for potential future affiliation</a:t>
            </a:r>
          </a:p>
        </p:txBody>
      </p:sp>
    </p:spTree>
    <p:extLst>
      <p:ext uri="{BB962C8B-B14F-4D97-AF65-F5344CB8AC3E}">
        <p14:creationId xmlns:p14="http://schemas.microsoft.com/office/powerpoint/2010/main" val="30088021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4314" y="263719"/>
            <a:ext cx="10873945" cy="477078"/>
          </a:xfrm>
          <a:ln w="25400">
            <a:solidFill>
              <a:schemeClr val="tx2"/>
            </a:solidFill>
          </a:ln>
        </p:spPr>
        <p:txBody>
          <a:bodyPr/>
          <a:lstStyle/>
          <a:p>
            <a:r>
              <a:rPr lang="en-US" dirty="0" smtClean="0"/>
              <a:t>Interdisciplinary Faculty – PhD Program in Epidemiology at UD</a:t>
            </a:r>
            <a:endParaRPr lang="en-US" dirty="0"/>
          </a:p>
        </p:txBody>
      </p:sp>
      <p:sp>
        <p:nvSpPr>
          <p:cNvPr id="4" name="Slide Number Placeholder 3"/>
          <p:cNvSpPr>
            <a:spLocks noGrp="1"/>
          </p:cNvSpPr>
          <p:nvPr>
            <p:ph type="sldNum" sz="quarter" idx="10"/>
          </p:nvPr>
        </p:nvSpPr>
        <p:spPr>
          <a:xfrm>
            <a:off x="4675166" y="6359898"/>
            <a:ext cx="2844800" cy="366183"/>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67ED70C6-FDCB-5747-9A21-CEFC4DDC4D7F}" type="slidenum">
              <a:rPr kumimoji="0" lang="en-US" sz="1200" b="0" i="0" u="none" strike="noStrike" kern="1200" cap="none" spc="0" normalizeH="0" baseline="0" noProof="0" smtClean="0">
                <a:ln>
                  <a:noFill/>
                </a:ln>
                <a:solidFill>
                  <a:prstClr val="white"/>
                </a:solidFill>
                <a:effectLst/>
                <a:uLnTx/>
                <a:uFillTx/>
                <a:latin typeface="Helvetica Neue" charset="0"/>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white"/>
              </a:solidFill>
              <a:effectLst/>
              <a:uLnTx/>
              <a:uFillTx/>
              <a:latin typeface="Helvetica Neue" charset="0"/>
              <a:ea typeface="+mn-ea"/>
              <a:cs typeface="+mn-cs"/>
            </a:endParaRPr>
          </a:p>
        </p:txBody>
      </p:sp>
      <p:grpSp>
        <p:nvGrpSpPr>
          <p:cNvPr id="30" name="Group 29"/>
          <p:cNvGrpSpPr/>
          <p:nvPr/>
        </p:nvGrpSpPr>
        <p:grpSpPr>
          <a:xfrm>
            <a:off x="1729837" y="865859"/>
            <a:ext cx="8515600" cy="4797187"/>
            <a:chOff x="6376648" y="3998455"/>
            <a:chExt cx="2966497" cy="1715358"/>
          </a:xfrm>
        </p:grpSpPr>
        <p:sp>
          <p:nvSpPr>
            <p:cNvPr id="31" name="Rounded Rectangle 30"/>
            <p:cNvSpPr/>
            <p:nvPr/>
          </p:nvSpPr>
          <p:spPr>
            <a:xfrm>
              <a:off x="6376648" y="3998455"/>
              <a:ext cx="2583790" cy="1414399"/>
            </a:xfrm>
            <a:prstGeom prst="roundRect">
              <a:avLst>
                <a:gd name="adj" fmla="val 10000"/>
              </a:avLst>
            </a:prstGeom>
            <a:blipFill rotWithShape="0">
              <a:blip r:embed="rId3"/>
              <a:stretch>
                <a:fillRect/>
              </a:stretch>
            </a:bli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35" name="Rounded Rectangle 34"/>
            <p:cNvSpPr/>
            <p:nvPr/>
          </p:nvSpPr>
          <p:spPr>
            <a:xfrm>
              <a:off x="6543544" y="4100589"/>
              <a:ext cx="2799601" cy="1613224"/>
            </a:xfrm>
            <a:prstGeom prst="roundRect">
              <a:avLst>
                <a:gd name="adj" fmla="val 1000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grpSp>
      <p:sp>
        <p:nvSpPr>
          <p:cNvPr id="19" name="Rectangle 18"/>
          <p:cNvSpPr/>
          <p:nvPr/>
        </p:nvSpPr>
        <p:spPr>
          <a:xfrm>
            <a:off x="2613173" y="1151488"/>
            <a:ext cx="7278971" cy="4524315"/>
          </a:xfrm>
          <a:prstGeom prst="rect">
            <a:avLst/>
          </a:prstGeom>
        </p:spPr>
        <p:txBody>
          <a:bodyPr wrap="square">
            <a:spAutoFit/>
          </a:bodyPr>
          <a:lstStyle/>
          <a:p>
            <a:r>
              <a:rPr lang="en-US" dirty="0" smtClean="0"/>
              <a:t>Initial Affiliated Faculty</a:t>
            </a:r>
          </a:p>
          <a:p>
            <a:pPr marL="285750" indent="-285750">
              <a:buFont typeface="Arial" panose="020B0604020202020204" pitchFamily="34" charset="0"/>
              <a:buChar char="•"/>
            </a:pPr>
            <a:r>
              <a:rPr lang="en-US" dirty="0" smtClean="0"/>
              <a:t>16 faculty in CHS</a:t>
            </a:r>
          </a:p>
          <a:p>
            <a:endParaRPr lang="en-US" dirty="0" smtClean="0"/>
          </a:p>
          <a:p>
            <a:r>
              <a:rPr lang="en-US" dirty="0" smtClean="0"/>
              <a:t>Susan Conaty-Buck, Emily </a:t>
            </a:r>
            <a:r>
              <a:rPr lang="en-US" dirty="0" err="1" smtClean="0"/>
              <a:t>Hauenstein</a:t>
            </a:r>
            <a:r>
              <a:rPr lang="en-US" dirty="0" smtClean="0"/>
              <a:t>, Amy </a:t>
            </a:r>
            <a:r>
              <a:rPr lang="en-US" dirty="0" err="1" smtClean="0"/>
              <a:t>Johson</a:t>
            </a:r>
            <a:r>
              <a:rPr lang="en-US" dirty="0" smtClean="0"/>
              <a:t> (NURS); Rita Landgraf, Laura Lessard, Michael Mackenzie, Beth Orsega-Smith, Carly </a:t>
            </a:r>
            <a:r>
              <a:rPr lang="en-US" dirty="0" err="1" smtClean="0"/>
              <a:t>Pacanowski</a:t>
            </a:r>
            <a:r>
              <a:rPr lang="en-US" dirty="0" smtClean="0"/>
              <a:t>, Freda Patterson, Shannon Robson, Laurie Ruggiero, </a:t>
            </a:r>
            <a:r>
              <a:rPr lang="en-US" dirty="0" err="1" smtClean="0"/>
              <a:t>Kelebogile</a:t>
            </a:r>
            <a:r>
              <a:rPr lang="en-US" dirty="0" smtClean="0"/>
              <a:t> </a:t>
            </a:r>
            <a:r>
              <a:rPr lang="en-US" dirty="0" err="1" smtClean="0"/>
              <a:t>Setioloane</a:t>
            </a:r>
            <a:r>
              <a:rPr lang="en-US" dirty="0" smtClean="0"/>
              <a:t> (BHAN); William Rose (KAAP); David Tulsky, Daniel White (PT); Rebecca Hunting Pompon (CSCD)</a:t>
            </a:r>
          </a:p>
          <a:p>
            <a:endParaRPr lang="en-US" dirty="0" smtClean="0"/>
          </a:p>
          <a:p>
            <a:r>
              <a:rPr lang="en-US" dirty="0" smtClean="0"/>
              <a:t>Potential </a:t>
            </a:r>
            <a:r>
              <a:rPr lang="en-US" dirty="0"/>
              <a:t>Affiliated </a:t>
            </a:r>
            <a:r>
              <a:rPr lang="en-US" dirty="0" smtClean="0"/>
              <a:t>Faculty</a:t>
            </a:r>
          </a:p>
          <a:p>
            <a:pPr marL="285750" indent="-285750">
              <a:buFont typeface="Arial" panose="020B0604020202020204" pitchFamily="34" charset="0"/>
              <a:buChar char="•"/>
            </a:pPr>
            <a:r>
              <a:rPr lang="en-US" dirty="0" smtClean="0"/>
              <a:t>&gt;30 faculty across Colleges who teach course relevant for PhD in Epidemiology for potential future affiliation</a:t>
            </a:r>
          </a:p>
          <a:p>
            <a:pPr marL="285750" indent="-285750">
              <a:buFont typeface="Arial" panose="020B0604020202020204" pitchFamily="34" charset="0"/>
              <a:buChar char="•"/>
            </a:pPr>
            <a:endParaRPr lang="en-US" dirty="0" smtClean="0"/>
          </a:p>
          <a:p>
            <a:r>
              <a:rPr lang="en-US" dirty="0" smtClean="0"/>
              <a:t>BHAN 609; DISA 650; GEOG 622, 630, 670, 671; HLTH 844;  HLPR 605, 610, 630, 632, 823; KAAP 601, 602, 609; NURS 881; STAT 608, 609, 611, 617, 674, 675; UAPP 619, </a:t>
            </a:r>
            <a:r>
              <a:rPr lang="en-US" dirty="0" smtClean="0"/>
              <a:t>701</a:t>
            </a:r>
            <a:endParaRPr lang="en-US" dirty="0" smtClean="0"/>
          </a:p>
        </p:txBody>
      </p:sp>
    </p:spTree>
    <p:extLst>
      <p:ext uri="{BB962C8B-B14F-4D97-AF65-F5344CB8AC3E}">
        <p14:creationId xmlns:p14="http://schemas.microsoft.com/office/powerpoint/2010/main" val="25380082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9643" y="263719"/>
            <a:ext cx="10519719" cy="477078"/>
          </a:xfrm>
          <a:ln w="25400">
            <a:solidFill>
              <a:schemeClr val="tx2"/>
            </a:solidFill>
          </a:ln>
        </p:spPr>
        <p:txBody>
          <a:bodyPr/>
          <a:lstStyle/>
          <a:p>
            <a:r>
              <a:rPr lang="en-US" dirty="0" smtClean="0"/>
              <a:t>Curriculum – </a:t>
            </a:r>
            <a:r>
              <a:rPr lang="en-US" dirty="0"/>
              <a:t>PhD Program in Epidemiology at </a:t>
            </a:r>
            <a:r>
              <a:rPr lang="en-US" dirty="0" smtClean="0"/>
              <a:t>UD (54 credits)</a:t>
            </a:r>
            <a:endParaRPr lang="en-US" dirty="0"/>
          </a:p>
        </p:txBody>
      </p:sp>
      <p:sp>
        <p:nvSpPr>
          <p:cNvPr id="4" name="Slide Number Placeholder 3"/>
          <p:cNvSpPr>
            <a:spLocks noGrp="1"/>
          </p:cNvSpPr>
          <p:nvPr>
            <p:ph type="sldNum" sz="quarter" idx="10"/>
          </p:nvPr>
        </p:nvSpPr>
        <p:spPr>
          <a:xfrm>
            <a:off x="4675166" y="6359898"/>
            <a:ext cx="2844800" cy="366183"/>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67ED70C6-FDCB-5747-9A21-CEFC4DDC4D7F}" type="slidenum">
              <a:rPr kumimoji="0" lang="en-US" sz="1200" b="0" i="0" u="none" strike="noStrike" kern="1200" cap="none" spc="0" normalizeH="0" baseline="0" noProof="0" smtClean="0">
                <a:ln>
                  <a:noFill/>
                </a:ln>
                <a:solidFill>
                  <a:prstClr val="white"/>
                </a:solidFill>
                <a:effectLst/>
                <a:uLnTx/>
                <a:uFillTx/>
                <a:latin typeface="Helvetica Neue" charset="0"/>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white"/>
              </a:solidFill>
              <a:effectLst/>
              <a:uLnTx/>
              <a:uFillTx/>
              <a:latin typeface="Helvetica Neue" charset="0"/>
              <a:ea typeface="+mn-ea"/>
              <a:cs typeface="+mn-cs"/>
            </a:endParaRPr>
          </a:p>
        </p:txBody>
      </p:sp>
      <p:grpSp>
        <p:nvGrpSpPr>
          <p:cNvPr id="29" name="Group 28"/>
          <p:cNvGrpSpPr/>
          <p:nvPr/>
        </p:nvGrpSpPr>
        <p:grpSpPr>
          <a:xfrm>
            <a:off x="1482810" y="991468"/>
            <a:ext cx="8575589" cy="1416433"/>
            <a:chOff x="6641833" y="4390075"/>
            <a:chExt cx="1977072" cy="1589660"/>
          </a:xfrm>
        </p:grpSpPr>
        <p:sp>
          <p:nvSpPr>
            <p:cNvPr id="27" name="Rounded Rectangle 26"/>
            <p:cNvSpPr/>
            <p:nvPr/>
          </p:nvSpPr>
          <p:spPr>
            <a:xfrm>
              <a:off x="6641833" y="4390075"/>
              <a:ext cx="1834413" cy="1164852"/>
            </a:xfrm>
            <a:prstGeom prst="roundRect">
              <a:avLst>
                <a:gd name="adj" fmla="val 10000"/>
              </a:avLst>
            </a:prstGeom>
            <a:blipFill rotWithShape="0">
              <a:blip r:embed="rId3"/>
              <a:stretch>
                <a:fillRect/>
              </a:stretch>
            </a:bli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grpSp>
          <p:nvGrpSpPr>
            <p:cNvPr id="26" name="Group 25"/>
            <p:cNvGrpSpPr/>
            <p:nvPr/>
          </p:nvGrpSpPr>
          <p:grpSpPr>
            <a:xfrm>
              <a:off x="6784492" y="4606790"/>
              <a:ext cx="1834413" cy="1372945"/>
              <a:chOff x="6342908" y="4269576"/>
              <a:chExt cx="1834413" cy="1372945"/>
            </a:xfrm>
          </p:grpSpPr>
          <p:sp>
            <p:nvSpPr>
              <p:cNvPr id="20" name="Rounded Rectangle 19"/>
              <p:cNvSpPr/>
              <p:nvPr/>
            </p:nvSpPr>
            <p:spPr>
              <a:xfrm>
                <a:off x="6342908" y="4269576"/>
                <a:ext cx="1834413" cy="1372945"/>
              </a:xfrm>
              <a:prstGeom prst="roundRect">
                <a:avLst>
                  <a:gd name="adj" fmla="val 1000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5" name="Rectangle 24"/>
              <p:cNvSpPr/>
              <p:nvPr/>
            </p:nvSpPr>
            <p:spPr>
              <a:xfrm>
                <a:off x="6370706" y="4330266"/>
                <a:ext cx="1663956" cy="1196948"/>
              </a:xfrm>
              <a:prstGeom prst="rect">
                <a:avLst/>
              </a:prstGeom>
            </p:spPr>
            <p:txBody>
              <a:bodyPr wrap="square">
                <a:spAutoFit/>
              </a:bodyPr>
              <a:lstStyle/>
              <a:p>
                <a:r>
                  <a:rPr lang="en-US" dirty="0" smtClean="0"/>
                  <a:t>Core Courses for Students in PhD Program (21 credits)</a:t>
                </a:r>
                <a:endParaRPr lang="en-US" dirty="0"/>
              </a:p>
              <a:p>
                <a:pPr marL="285750" indent="-285750">
                  <a:buFont typeface="Arial" panose="020B0604020202020204" pitchFamily="34" charset="0"/>
                  <a:buChar char="•"/>
                </a:pPr>
                <a:r>
                  <a:rPr lang="en-US" dirty="0" smtClean="0"/>
                  <a:t>Epidemiology Methods – EPID 610 and EPID 615 (6 credits)</a:t>
                </a:r>
                <a:endParaRPr lang="en-US" dirty="0"/>
              </a:p>
              <a:p>
                <a:pPr marL="285750" indent="-285750">
                  <a:buFont typeface="Arial" panose="020B0604020202020204" pitchFamily="34" charset="0"/>
                  <a:buChar char="•"/>
                </a:pPr>
                <a:r>
                  <a:rPr lang="en-US" dirty="0" smtClean="0"/>
                  <a:t>Statistical Methods – </a:t>
                </a:r>
                <a:r>
                  <a:rPr lang="en-US" dirty="0"/>
                  <a:t>STAT 656 and 4 additional courses </a:t>
                </a:r>
                <a:r>
                  <a:rPr lang="en-US" dirty="0" smtClean="0"/>
                  <a:t>(15 credits)</a:t>
                </a:r>
                <a:endParaRPr lang="en-US" sz="1200" dirty="0" smtClean="0"/>
              </a:p>
              <a:p>
                <a:endParaRPr lang="en-US" sz="1200" dirty="0" smtClean="0"/>
              </a:p>
            </p:txBody>
          </p:sp>
        </p:grpSp>
      </p:grpSp>
      <p:grpSp>
        <p:nvGrpSpPr>
          <p:cNvPr id="16" name="Group 15"/>
          <p:cNvGrpSpPr/>
          <p:nvPr/>
        </p:nvGrpSpPr>
        <p:grpSpPr>
          <a:xfrm>
            <a:off x="1589903" y="2601000"/>
            <a:ext cx="8468496" cy="1843320"/>
            <a:chOff x="6641833" y="4484953"/>
            <a:chExt cx="2013604" cy="1306830"/>
          </a:xfrm>
        </p:grpSpPr>
        <p:sp>
          <p:nvSpPr>
            <p:cNvPr id="17" name="Rounded Rectangle 16"/>
            <p:cNvSpPr/>
            <p:nvPr/>
          </p:nvSpPr>
          <p:spPr>
            <a:xfrm>
              <a:off x="6641833" y="4484953"/>
              <a:ext cx="1834413" cy="1069973"/>
            </a:xfrm>
            <a:prstGeom prst="roundRect">
              <a:avLst>
                <a:gd name="adj" fmla="val 10000"/>
              </a:avLst>
            </a:prstGeom>
            <a:solidFill>
              <a:schemeClr val="accent1"/>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grpSp>
          <p:nvGrpSpPr>
            <p:cNvPr id="18" name="Group 17"/>
            <p:cNvGrpSpPr/>
            <p:nvPr/>
          </p:nvGrpSpPr>
          <p:grpSpPr>
            <a:xfrm>
              <a:off x="6763501" y="4621267"/>
              <a:ext cx="1891936" cy="1170516"/>
              <a:chOff x="6321917" y="4284053"/>
              <a:chExt cx="1891936" cy="1170516"/>
            </a:xfrm>
          </p:grpSpPr>
          <p:sp>
            <p:nvSpPr>
              <p:cNvPr id="24" name="Rounded Rectangle 23"/>
              <p:cNvSpPr/>
              <p:nvPr/>
            </p:nvSpPr>
            <p:spPr>
              <a:xfrm>
                <a:off x="6321917" y="4289717"/>
                <a:ext cx="1891936" cy="1164852"/>
              </a:xfrm>
              <a:prstGeom prst="roundRect">
                <a:avLst>
                  <a:gd name="adj" fmla="val 1000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3" name="Rectangle 22"/>
              <p:cNvSpPr/>
              <p:nvPr/>
            </p:nvSpPr>
            <p:spPr>
              <a:xfrm>
                <a:off x="6356242" y="4284053"/>
                <a:ext cx="1830188" cy="1047359"/>
              </a:xfrm>
              <a:prstGeom prst="rect">
                <a:avLst/>
              </a:prstGeom>
            </p:spPr>
            <p:txBody>
              <a:bodyPr wrap="square">
                <a:spAutoFit/>
              </a:bodyPr>
              <a:lstStyle/>
              <a:p>
                <a:r>
                  <a:rPr lang="en-US" dirty="0" smtClean="0"/>
                  <a:t>Concentration Courses (21 credits)</a:t>
                </a:r>
              </a:p>
              <a:p>
                <a:pPr marL="285750" indent="-285750">
                  <a:buFont typeface="Arial" panose="020B0604020202020204" pitchFamily="34" charset="0"/>
                  <a:buChar char="•"/>
                </a:pPr>
                <a:r>
                  <a:rPr lang="en-US" dirty="0" smtClean="0"/>
                  <a:t>Epidemiology </a:t>
                </a:r>
                <a:r>
                  <a:rPr lang="en-US" dirty="0"/>
                  <a:t>o</a:t>
                </a:r>
                <a:r>
                  <a:rPr lang="en-US" dirty="0" smtClean="0"/>
                  <a:t>r Content </a:t>
                </a:r>
                <a:r>
                  <a:rPr lang="en-US" dirty="0" smtClean="0"/>
                  <a:t>Courses </a:t>
                </a:r>
                <a:r>
                  <a:rPr lang="en-US" dirty="0" smtClean="0"/>
                  <a:t>in other Colleges (15 </a:t>
                </a:r>
                <a:r>
                  <a:rPr lang="en-US" dirty="0" smtClean="0"/>
                  <a:t>credits)</a:t>
                </a:r>
              </a:p>
              <a:p>
                <a:pPr marL="742950" lvl="1" indent="-285750">
                  <a:buFont typeface="Arial" panose="020B0604020202020204" pitchFamily="34" charset="0"/>
                  <a:buChar char="•"/>
                </a:pPr>
                <a:r>
                  <a:rPr lang="en-US" dirty="0" smtClean="0"/>
                  <a:t>EPID 620, 621, 622, 623 plus additional courses proposed by new faculty</a:t>
                </a:r>
              </a:p>
              <a:p>
                <a:pPr marL="285750" indent="-285750">
                  <a:buFont typeface="Arial" panose="020B0604020202020204" pitchFamily="34" charset="0"/>
                  <a:buChar char="•"/>
                </a:pPr>
                <a:r>
                  <a:rPr lang="en-US" dirty="0" smtClean="0"/>
                  <a:t>Independent Study with Advisor (3 credits)</a:t>
                </a:r>
              </a:p>
              <a:p>
                <a:pPr marL="285750" indent="-285750">
                  <a:buFont typeface="Arial" panose="020B0604020202020204" pitchFamily="34" charset="0"/>
                  <a:buChar char="•"/>
                </a:pPr>
                <a:r>
                  <a:rPr lang="en-US" dirty="0" smtClean="0"/>
                  <a:t>Doctoral Seminar (3 credits)</a:t>
                </a:r>
              </a:p>
            </p:txBody>
          </p:sp>
        </p:grpSp>
      </p:grpSp>
      <p:grpSp>
        <p:nvGrpSpPr>
          <p:cNvPr id="30" name="Group 29"/>
          <p:cNvGrpSpPr/>
          <p:nvPr/>
        </p:nvGrpSpPr>
        <p:grpSpPr>
          <a:xfrm>
            <a:off x="1482809" y="4657827"/>
            <a:ext cx="8575589" cy="1213042"/>
            <a:chOff x="6641833" y="4390075"/>
            <a:chExt cx="2013604" cy="1401708"/>
          </a:xfrm>
        </p:grpSpPr>
        <p:sp>
          <p:nvSpPr>
            <p:cNvPr id="31" name="Rounded Rectangle 30"/>
            <p:cNvSpPr/>
            <p:nvPr/>
          </p:nvSpPr>
          <p:spPr>
            <a:xfrm>
              <a:off x="6641833" y="4390075"/>
              <a:ext cx="1834413" cy="1164852"/>
            </a:xfrm>
            <a:prstGeom prst="roundRect">
              <a:avLst>
                <a:gd name="adj" fmla="val 10000"/>
              </a:avLst>
            </a:prstGeom>
            <a:blipFill rotWithShape="0">
              <a:blip r:embed="rId3"/>
              <a:stretch>
                <a:fillRect/>
              </a:stretch>
            </a:bli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grpSp>
          <p:nvGrpSpPr>
            <p:cNvPr id="32" name="Group 31"/>
            <p:cNvGrpSpPr/>
            <p:nvPr/>
          </p:nvGrpSpPr>
          <p:grpSpPr>
            <a:xfrm>
              <a:off x="6821024" y="4626931"/>
              <a:ext cx="1834413" cy="1164852"/>
              <a:chOff x="6379440" y="4289717"/>
              <a:chExt cx="1834413" cy="1164852"/>
            </a:xfrm>
          </p:grpSpPr>
          <p:sp>
            <p:nvSpPr>
              <p:cNvPr id="35" name="Rounded Rectangle 34"/>
              <p:cNvSpPr/>
              <p:nvPr/>
            </p:nvSpPr>
            <p:spPr>
              <a:xfrm>
                <a:off x="6379440" y="4289717"/>
                <a:ext cx="1834413" cy="1164852"/>
              </a:xfrm>
              <a:prstGeom prst="roundRect">
                <a:avLst>
                  <a:gd name="adj" fmla="val 1000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34" name="Rectangle 33"/>
              <p:cNvSpPr/>
              <p:nvPr/>
            </p:nvSpPr>
            <p:spPr>
              <a:xfrm>
                <a:off x="6453164" y="4382597"/>
                <a:ext cx="1143098" cy="1066937"/>
              </a:xfrm>
              <a:prstGeom prst="rect">
                <a:avLst/>
              </a:prstGeom>
            </p:spPr>
            <p:txBody>
              <a:bodyPr wrap="none">
                <a:spAutoFit/>
              </a:bodyPr>
              <a:lstStyle/>
              <a:p>
                <a:r>
                  <a:rPr lang="en-US" dirty="0" smtClean="0"/>
                  <a:t>Grant Writing and Dissertation (12 credits)</a:t>
                </a:r>
              </a:p>
              <a:p>
                <a:pPr marL="285750" indent="-285750">
                  <a:buFont typeface="Arial" panose="020B0604020202020204" pitchFamily="34" charset="0"/>
                  <a:buChar char="•"/>
                </a:pPr>
                <a:r>
                  <a:rPr lang="en-US" dirty="0" smtClean="0"/>
                  <a:t>Grant Writing / Pre-Candidacy </a:t>
                </a:r>
                <a:r>
                  <a:rPr lang="en-US" dirty="0" smtClean="0"/>
                  <a:t>Study (</a:t>
                </a:r>
                <a:r>
                  <a:rPr lang="en-US" dirty="0" smtClean="0"/>
                  <a:t>3 credits)</a:t>
                </a:r>
              </a:p>
              <a:p>
                <a:pPr marL="285750" indent="-285750">
                  <a:buFont typeface="Arial" panose="020B0604020202020204" pitchFamily="34" charset="0"/>
                  <a:buChar char="•"/>
                </a:pPr>
                <a:r>
                  <a:rPr lang="en-US" dirty="0" smtClean="0"/>
                  <a:t>Dissertation (9+ credits)</a:t>
                </a:r>
                <a:endParaRPr lang="en-US" sz="1600" dirty="0" smtClean="0"/>
              </a:p>
            </p:txBody>
          </p:sp>
        </p:grpSp>
      </p:grpSp>
    </p:spTree>
    <p:extLst>
      <p:ext uri="{BB962C8B-B14F-4D97-AF65-F5344CB8AC3E}">
        <p14:creationId xmlns:p14="http://schemas.microsoft.com/office/powerpoint/2010/main" val="20126512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descr="Basic Chevron Process" title="SmartArt"/>
          <p:cNvGraphicFramePr>
            <a:graphicFrameLocks noGrp="1"/>
          </p:cNvGraphicFramePr>
          <p:nvPr>
            <p:ph idx="1"/>
            <p:extLst>
              <p:ext uri="{D42A27DB-BD31-4B8C-83A1-F6EECF244321}">
                <p14:modId xmlns:p14="http://schemas.microsoft.com/office/powerpoint/2010/main" val="2667698375"/>
              </p:ext>
            </p:extLst>
          </p:nvPr>
        </p:nvGraphicFramePr>
        <p:xfrm>
          <a:off x="572894" y="1065475"/>
          <a:ext cx="10898188" cy="38632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extBox 1"/>
          <p:cNvSpPr txBox="1"/>
          <p:nvPr/>
        </p:nvSpPr>
        <p:spPr>
          <a:xfrm>
            <a:off x="727364" y="4582391"/>
            <a:ext cx="10743718" cy="1200329"/>
          </a:xfrm>
          <a:prstGeom prst="rect">
            <a:avLst/>
          </a:prstGeom>
          <a:noFill/>
        </p:spPr>
        <p:txBody>
          <a:bodyPr wrap="square" rtlCol="0">
            <a:spAutoFit/>
          </a:bodyPr>
          <a:lstStyle/>
          <a:p>
            <a:r>
              <a:rPr lang="en-US" dirty="0" smtClean="0"/>
              <a:t>Conservative estimate of number of students based solely on doctoral students funded as part of new faculty start-up. The College of Health Sciences will provide support for up to an additional 3 – 4 students as teaching assistants. Externally funded grants, which are an expectation of epidemiology faculty, will provide support for additional doctoral students not counted here.</a:t>
            </a:r>
            <a:endParaRPr lang="en-US" dirty="0"/>
          </a:p>
        </p:txBody>
      </p:sp>
    </p:spTree>
    <p:extLst>
      <p:ext uri="{BB962C8B-B14F-4D97-AF65-F5344CB8AC3E}">
        <p14:creationId xmlns:p14="http://schemas.microsoft.com/office/powerpoint/2010/main" val="370797268"/>
      </p:ext>
    </p:extLst>
  </p:cSld>
  <p:clrMapOvr>
    <a:masterClrMapping/>
  </p:clrMapOvr>
</p:sld>
</file>

<file path=ppt/theme/theme1.xml><?xml version="1.0" encoding="utf-8"?>
<a:theme xmlns:a="http://schemas.openxmlformats.org/drawingml/2006/main" name="1_Office Theme">
  <a:themeElements>
    <a:clrScheme name="UD Primary and Secondary">
      <a:dk1>
        <a:sysClr val="windowText" lastClr="000000"/>
      </a:dk1>
      <a:lt1>
        <a:sysClr val="window" lastClr="FFFFFF"/>
      </a:lt1>
      <a:dk2>
        <a:srgbClr val="00539F"/>
      </a:dk2>
      <a:lt2>
        <a:srgbClr val="EEECE1"/>
      </a:lt2>
      <a:accent1>
        <a:srgbClr val="4F81BD"/>
      </a:accent1>
      <a:accent2>
        <a:srgbClr val="AF1E2D"/>
      </a:accent2>
      <a:accent3>
        <a:srgbClr val="BED600"/>
      </a:accent3>
      <a:accent4>
        <a:srgbClr val="5A8E22"/>
      </a:accent4>
      <a:accent5>
        <a:srgbClr val="00A0DF"/>
      </a:accent5>
      <a:accent6>
        <a:srgbClr val="EF8200"/>
      </a:accent6>
      <a:hlink>
        <a:srgbClr val="00539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3843</TotalTime>
  <Words>691</Words>
  <Application>Microsoft Office PowerPoint</Application>
  <PresentationFormat>Widescreen</PresentationFormat>
  <Paragraphs>75</Paragraphs>
  <Slides>5</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Geneva</vt:lpstr>
      <vt:lpstr>Helvetica Neue</vt:lpstr>
      <vt:lpstr>ヒラギノ角ゴ Pro W3</vt:lpstr>
      <vt:lpstr>1_Office Theme</vt:lpstr>
      <vt:lpstr>PhD Program in Epidemiology at University of Delaware </vt:lpstr>
      <vt:lpstr>Interdisciplinary Faculty – PhD Program in Epidemiology at UD</vt:lpstr>
      <vt:lpstr>Interdisciplinary Faculty – PhD Program in Epidemiology at UD</vt:lpstr>
      <vt:lpstr>Curriculum – PhD Program in Epidemiology at UD (54 credits)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MPH Program at University of Delaware</dc:title>
  <dc:creator>Matt, Kathleen</dc:creator>
  <cp:lastModifiedBy>Horney, Jennifer</cp:lastModifiedBy>
  <cp:revision>44</cp:revision>
  <cp:lastPrinted>2019-02-15T18:10:46Z</cp:lastPrinted>
  <dcterms:created xsi:type="dcterms:W3CDTF">2019-02-15T17:52:56Z</dcterms:created>
  <dcterms:modified xsi:type="dcterms:W3CDTF">2019-03-14T21:09:20Z</dcterms:modified>
</cp:coreProperties>
</file>